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mf" ContentType="image/x-wmf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theme/theme1.xml" ContentType="application/vnd.openxmlformats-officedocument.theme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8.xml" ContentType="application/vnd.openxmlformats-officedocument.presentationml.notes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2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aveSubsetFonts="1" strictFirstAndLastChars="0">
  <p:sldMasterIdLst>
    <p:sldMasterId id="2147483648" r:id="rId1"/>
    <p:sldMasterId id="2147483661" r:id="rId2"/>
  </p:sldMasterIdLst>
  <p:notesMasterIdLst>
    <p:notesMasterId r:id="rId18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>
        <p:scale>
          <a:sx n="7471205" d="7602284"/>
          <a:sy n="7536737" d="7143525"/>
        </p:scale>
        <p:origin x="7536737" y="6619252"/>
      </p:cViewPr>
      <p:guideLst>
        <p:guide pos="3840"/>
        <p:guide pos="2160" orient="horz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theme" Target="theme/theme1.xml"/><Relationship Id="rId4" Type="http://schemas.openxmlformats.org/officeDocument/2006/relationships/theme" Target="theme/theme2.xml"/><Relationship Id="rId5" Type="http://schemas.openxmlformats.org/officeDocument/2006/relationships/theme" Target="theme/theme3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 /><Relationship Id="rId20" Type="http://schemas.openxmlformats.org/officeDocument/2006/relationships/tableStyles" Target="tableStyles.xml" /><Relationship Id="rId21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513450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87243764" name="Google Shape;4;n"/>
          <p:cNvSpPr txBox="1">
            <a:spLocks noGrp="1"/>
          </p:cNvSpPr>
          <p:nvPr>
            <p:ph type="dt" idx="10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11331448" name="Google Shape;5;n"/>
          <p:cNvSpPr>
            <a:spLocks noChangeAspect="1" noGrp="1" noRot="1"/>
          </p:cNvSpPr>
          <p:nvPr>
            <p:ph type="sldImg" idx="3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5550767" name="Google Shape;6;n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46595344" name="Google Shape;7;n"/>
          <p:cNvSpPr txBox="1">
            <a:spLocks noGrp="1"/>
          </p:cNvSpPr>
          <p:nvPr>
            <p:ph type="ftr" idx="11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31976385" name="Google Shape;8;n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5624534" name="Google Shape;202;p1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845132432" name="Google Shape;203;p1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7189938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104387277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0651850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658034347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8DA4479-6274-1B53-1593-09D2F07BFCB1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0829187" name="Google Shape;209;p2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610161700" name="Google Shape;210;p2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4487267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280165851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4328347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2073536213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8318728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779321558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4059030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684028966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0331476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277067986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8362010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571001326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2EE6924-97B0-70CC-FC3F-7614042F1D49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Full Width Head + Copy - Text Only" preserve="0" showMasterPhAnim="0" showMasterSp="1" userDrawn="1">
  <p:cSld name="Full Width Head + Copy - Text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1928918" name="Google Shape;19;p17"/>
          <p:cNvSpPr txBox="1">
            <a:spLocks noGrp="1"/>
          </p:cNvSpPr>
          <p:nvPr>
            <p:ph type="body" idx="1"/>
          </p:nvPr>
        </p:nvSpPr>
        <p:spPr bwMode="auto">
          <a:xfrm>
            <a:off x="486837" y="1718735"/>
            <a:ext cx="11106151" cy="4519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715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67"/>
              <a:buChar char="●"/>
              <a:defRPr sz="1850" b="0"/>
            </a:lvl1pPr>
            <a:lvl2pPr marL="914400" lvl="1" indent="-338645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C8C1A"/>
              </a:buClr>
              <a:buSzPts val="1733"/>
              <a:buFont typeface="Noto Sans Symbols"/>
              <a:buChar char="▪"/>
              <a:defRPr sz="1750"/>
            </a:lvl2pPr>
            <a:lvl3pPr marL="1371600" lvl="2" indent="-330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086AB"/>
              </a:buClr>
              <a:buSzPts val="1600"/>
              <a:buFont typeface="Arial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Arial"/>
              <a:buChar char="-"/>
              <a:defRPr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10468361" name="Google Shape;20;p17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85203155" name="Google Shape;21;p17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sp>
        <p:nvSpPr>
          <p:cNvPr id="372368410" name="Google Shape;22;p17"/>
          <p:cNvSpPr txBox="1">
            <a:spLocks noGrp="1"/>
          </p:cNvSpPr>
          <p:nvPr>
            <p:ph type="title"/>
          </p:nvPr>
        </p:nvSpPr>
        <p:spPr bwMode="auto">
          <a:xfrm>
            <a:off x="486837" y="646262"/>
            <a:ext cx="11106151" cy="697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Picture with Caption" preserve="0" showMasterPhAnim="0" showMasterSp="1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0526100" name="Google Shape;84;p28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76560335" name="Google Shape;85;p28"/>
          <p:cNvSpPr>
            <a:spLocks noGrp="1"/>
          </p:cNvSpPr>
          <p:nvPr>
            <p:ph type="pic" idx="2"/>
          </p:nvPr>
        </p:nvSpPr>
        <p:spPr bwMode="auto">
          <a:xfrm>
            <a:off x="3570644" y="767418"/>
            <a:ext cx="8115230" cy="533095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320339511" name="Google Shape;86;p28"/>
          <p:cNvSpPr txBox="1">
            <a:spLocks noGrp="1"/>
          </p:cNvSpPr>
          <p:nvPr>
            <p:ph type="body" idx="1"/>
          </p:nvPr>
        </p:nvSpPr>
        <p:spPr bwMode="auto">
          <a:xfrm>
            <a:off x="256032" y="3493008"/>
            <a:ext cx="2834640" cy="2322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1067134287" name="Google Shape;87;p28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83402323" name="Google Shape;88;p28"/>
          <p:cNvSpPr txBox="1">
            <a:spLocks noGrp="1"/>
          </p:cNvSpPr>
          <p:nvPr>
            <p:ph type="ftr" idx="11"/>
          </p:nvPr>
        </p:nvSpPr>
        <p:spPr bwMode="auto">
          <a:xfrm>
            <a:off x="3499101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54968507" name="Google Shape;89;p28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599006949" name="Google Shape;90;p2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Vertical Text" preserve="0" showMasterPhAnim="0" showMasterSp="1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5992914" name="Google Shape;92;p29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63170954" name="Google Shape;93;p29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6548" y="-233172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78269847" name="Google Shape;94;p29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31784904" name="Google Shape;95;p29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65893605" name="Google Shape;96;p29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431078174" name="Google Shape;97;p2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Vertical Title and Text" preserve="0" showMasterPhAnim="0" showMasterSp="1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7343279" name="Google Shape;99;p30"/>
          <p:cNvSpPr txBox="1">
            <a:spLocks noGrp="1"/>
          </p:cNvSpPr>
          <p:nvPr>
            <p:ph type="title"/>
          </p:nvPr>
        </p:nvSpPr>
        <p:spPr bwMode="auto">
          <a:xfrm rot="5400000">
            <a:off x="-685800" y="2057400"/>
            <a:ext cx="49530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76085147" name="Google Shape;100;p30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5192" y="-228600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58807077" name="Google Shape;101;p30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74792998" name="Google Shape;102;p30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41445234" name="Google Shape;103;p30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696861744" name="Google Shape;104;p3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Full Width Head + Copy - Text Only" preserve="0" showMasterPhAnim="0" showMasterSp="1" userDrawn="1">
  <p:cSld name="Full Width Head + Copy - Text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6230204" name="Google Shape;115;p19"/>
          <p:cNvSpPr txBox="1">
            <a:spLocks noGrp="1"/>
          </p:cNvSpPr>
          <p:nvPr>
            <p:ph type="body" idx="1"/>
          </p:nvPr>
        </p:nvSpPr>
        <p:spPr bwMode="auto">
          <a:xfrm>
            <a:off x="486837" y="1718735"/>
            <a:ext cx="11106151" cy="4519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715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67"/>
              <a:buChar char="●"/>
              <a:defRPr sz="1850" b="0"/>
            </a:lvl1pPr>
            <a:lvl2pPr marL="914400" lvl="1" indent="-338645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C8C1A"/>
              </a:buClr>
              <a:buSzPts val="1733"/>
              <a:buFont typeface="Noto Sans Symbols"/>
              <a:buChar char="▪"/>
              <a:defRPr sz="1750"/>
            </a:lvl2pPr>
            <a:lvl3pPr marL="1371600" lvl="2" indent="-330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086AB"/>
              </a:buClr>
              <a:buSzPts val="1600"/>
              <a:buFont typeface="Arial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Arial"/>
              <a:buChar char="-"/>
              <a:defRPr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57177745" name="Google Shape;116;p19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18540381" name="Google Shape;117;p19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sp>
        <p:nvSpPr>
          <p:cNvPr id="568682093" name="Google Shape;118;p19"/>
          <p:cNvSpPr txBox="1">
            <a:spLocks noGrp="1"/>
          </p:cNvSpPr>
          <p:nvPr>
            <p:ph type="title"/>
          </p:nvPr>
        </p:nvSpPr>
        <p:spPr bwMode="auto">
          <a:xfrm>
            <a:off x="486837" y="646262"/>
            <a:ext cx="11106151" cy="697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" preserve="0" showMasterPhAnim="0" showMasterSp="0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3214486" name="Google Shape;120;p31"/>
          <p:cNvSpPr txBox="1">
            <a:spLocks noGrp="1"/>
          </p:cNvSpPr>
          <p:nvPr>
            <p:ph type="ctrTitle"/>
          </p:nvPr>
        </p:nvSpPr>
        <p:spPr bwMode="auto">
          <a:xfrm>
            <a:off x="1069847" y="1298448"/>
            <a:ext cx="10216461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546"/>
              </a:buClr>
              <a:buSzPts val="5900"/>
              <a:buFont typeface="Corbel"/>
              <a:buNone/>
              <a:defRPr sz="5900">
                <a:solidFill>
                  <a:srgbClr val="0005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79862741" name="Google Shape;121;p31"/>
          <p:cNvSpPr txBox="1">
            <a:spLocks noGrp="1"/>
          </p:cNvSpPr>
          <p:nvPr>
            <p:ph type="subTitle" idx="1"/>
          </p:nvPr>
        </p:nvSpPr>
        <p:spPr bwMode="auto">
          <a:xfrm>
            <a:off x="1100014" y="4670246"/>
            <a:ext cx="10186293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CC4B14"/>
                </a:solidFill>
              </a:defRPr>
            </a:lvl1pPr>
            <a:lvl2pPr lvl="1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2000"/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1614486236" name="Google Shape;122;p31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46822260" name="Google Shape;123;p31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6086651" name="Google Shape;124;p31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76739707" name="Google Shape;125;p3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Content" preserve="0" showMasterPhAnim="0" showMasterSp="1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7848629" name="Google Shape;127;p32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85320057" name="Google Shape;128;p32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>
                <a:solidFill>
                  <a:srgbClr val="000F4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000F46"/>
                </a:solidFill>
              </a:defRPr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>
                <a:solidFill>
                  <a:srgbClr val="000F46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91021915" name="Google Shape;129;p32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40348703" name="Google Shape;130;p32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76412794" name="Google Shape;131;p32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331606023" name="Google Shape;132;p3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Header" preserve="0" showMasterPhAnim="0" showMasterSp="1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832519" name="Google Shape;134;p33"/>
          <p:cNvSpPr txBox="1">
            <a:spLocks noGrp="1"/>
          </p:cNvSpPr>
          <p:nvPr>
            <p:ph type="title"/>
          </p:nvPr>
        </p:nvSpPr>
        <p:spPr bwMode="auto">
          <a:xfrm>
            <a:off x="3867911" y="1298448"/>
            <a:ext cx="7315200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F46"/>
              </a:buClr>
              <a:buSzPts val="5900"/>
              <a:buFont typeface="Corbel"/>
              <a:buNone/>
              <a:defRPr sz="5900" b="0">
                <a:solidFill>
                  <a:srgbClr val="000F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61880259" name="Google Shape;135;p33"/>
          <p:cNvSpPr txBox="1">
            <a:spLocks noGrp="1"/>
          </p:cNvSpPr>
          <p:nvPr>
            <p:ph type="body" idx="1"/>
          </p:nvPr>
        </p:nvSpPr>
        <p:spPr bwMode="auto">
          <a:xfrm>
            <a:off x="3886200" y="4672584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19807863" name="Google Shape;136;p33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88476811" name="Google Shape;137;p33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90085640" name="Google Shape;138;p33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472242579" name="Google Shape;139;p3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wo Content" preserve="0" showMasterPhAnim="0" showMasterSp="1" type="twoObj" userDrawn="1">
  <p:cSld name="TWO_OBJE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6463593" name="Google Shape;141;p34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37698999" name="Google Shape;142;p34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826776110" name="Google Shape;143;p34"/>
          <p:cNvSpPr txBox="1">
            <a:spLocks noGrp="1"/>
          </p:cNvSpPr>
          <p:nvPr>
            <p:ph type="body" idx="2"/>
          </p:nvPr>
        </p:nvSpPr>
        <p:spPr bwMode="auto">
          <a:xfrm>
            <a:off x="7818120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2077845842" name="Google Shape;144;p34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10275358" name="Google Shape;145;p34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79388363" name="Google Shape;146;p34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410001354" name="Google Shape;147;p3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mparison" preserve="0" showMasterPhAnim="0" showMasterSp="1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9309984" name="Google Shape;149;p35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08809640" name="Google Shape;150;p35"/>
          <p:cNvSpPr txBox="1">
            <a:spLocks noGrp="1"/>
          </p:cNvSpPr>
          <p:nvPr>
            <p:ph type="body" idx="1"/>
          </p:nvPr>
        </p:nvSpPr>
        <p:spPr bwMode="auto">
          <a:xfrm>
            <a:off x="3867911" y="1023586"/>
            <a:ext cx="3474720" cy="80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137178390" name="Google Shape;151;p35"/>
          <p:cNvSpPr txBox="1">
            <a:spLocks noGrp="1"/>
          </p:cNvSpPr>
          <p:nvPr>
            <p:ph type="body" idx="2"/>
          </p:nvPr>
        </p:nvSpPr>
        <p:spPr bwMode="auto">
          <a:xfrm>
            <a:off x="3867911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329129905" name="Google Shape;152;p35"/>
          <p:cNvSpPr txBox="1">
            <a:spLocks noGrp="1"/>
          </p:cNvSpPr>
          <p:nvPr>
            <p:ph type="body" idx="3"/>
          </p:nvPr>
        </p:nvSpPr>
        <p:spPr bwMode="auto">
          <a:xfrm>
            <a:off x="7818462" y="1023586"/>
            <a:ext cx="3474720" cy="813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461686601" name="Google Shape;153;p35"/>
          <p:cNvSpPr txBox="1">
            <a:spLocks noGrp="1"/>
          </p:cNvSpPr>
          <p:nvPr>
            <p:ph type="body" idx="4"/>
          </p:nvPr>
        </p:nvSpPr>
        <p:spPr bwMode="auto">
          <a:xfrm>
            <a:off x="7818462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558527545" name="Google Shape;154;p35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023027" name="Google Shape;155;p35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96283840" name="Google Shape;156;p35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441123885" name="Google Shape;157;p3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Only" preserve="0" showMasterPhAnim="0" showMasterSp="1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9902163" name="Google Shape;159;p36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80931868" name="Google Shape;160;p36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2052217" name="Google Shape;161;p36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69948588" name="Google Shape;162;p36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618565273" name="Google Shape;163;p3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" preserve="0" showMasterPhAnim="0" showMasterSp="1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9545210" name="Google Shape;24;p20"/>
          <p:cNvSpPr txBox="1">
            <a:spLocks noGrp="1"/>
          </p:cNvSpPr>
          <p:nvPr>
            <p:ph type="ctrTitle"/>
          </p:nvPr>
        </p:nvSpPr>
        <p:spPr bwMode="auto">
          <a:xfrm>
            <a:off x="1069847" y="1298448"/>
            <a:ext cx="10216461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546"/>
              </a:buClr>
              <a:buSzPts val="5900"/>
              <a:buFont typeface="Corbel"/>
              <a:buNone/>
              <a:defRPr sz="5900">
                <a:solidFill>
                  <a:srgbClr val="0005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50301074" name="Google Shape;25;p20"/>
          <p:cNvSpPr txBox="1">
            <a:spLocks noGrp="1"/>
          </p:cNvSpPr>
          <p:nvPr>
            <p:ph type="subTitle" idx="1"/>
          </p:nvPr>
        </p:nvSpPr>
        <p:spPr bwMode="auto">
          <a:xfrm>
            <a:off x="1100014" y="4670246"/>
            <a:ext cx="10186293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CC4B14"/>
                </a:solidFill>
              </a:defRPr>
            </a:lvl1pPr>
            <a:lvl2pPr lvl="1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2000"/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271466917" name="Google Shape;26;p20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04911819" name="Google Shape;27;p20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70635076" name="Google Shape;28;p20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242162146" name="Google Shape;29;p2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preserve="0" showMasterPhAnim="0" showMasterSp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49524488" name="Google Shape;165;p37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29218875" name="Google Shape;166;p37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89518859" name="Google Shape;167;p37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553727546" name="Google Shape;168;p3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  <p:sp>
        <p:nvSpPr>
          <p:cNvPr id="651012895" name="Google Shape;169;p37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747327830" name="Google Shape;170;p37"/>
          <p:cNvSpPr/>
          <p:nvPr/>
        </p:nvSpPr>
        <p:spPr bwMode="auto">
          <a:xfrm>
            <a:off x="1" y="758952"/>
            <a:ext cx="384048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ntent with Caption" preserve="0" showMasterPhAnim="0" showMasterSp="1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5582019" name="Google Shape;172;p38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08336655" name="Google Shape;173;p38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2006751490" name="Google Shape;174;p38"/>
          <p:cNvSpPr txBox="1">
            <a:spLocks noGrp="1"/>
          </p:cNvSpPr>
          <p:nvPr>
            <p:ph type="body" idx="2"/>
          </p:nvPr>
        </p:nvSpPr>
        <p:spPr bwMode="auto">
          <a:xfrm>
            <a:off x="256032" y="3494176"/>
            <a:ext cx="2834640" cy="2321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1282300499" name="Google Shape;175;p38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08845392" name="Google Shape;176;p38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21884563" name="Google Shape;177;p38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70754871" name="Google Shape;178;p3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Picture with Caption" preserve="0" showMasterPhAnim="0" showMasterSp="1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0991085" name="Google Shape;180;p39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95732339" name="Google Shape;181;p39"/>
          <p:cNvSpPr>
            <a:spLocks noGrp="1"/>
          </p:cNvSpPr>
          <p:nvPr>
            <p:ph type="pic" idx="2"/>
          </p:nvPr>
        </p:nvSpPr>
        <p:spPr bwMode="auto">
          <a:xfrm>
            <a:off x="3570644" y="767418"/>
            <a:ext cx="8115230" cy="533095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945991579" name="Google Shape;182;p39"/>
          <p:cNvSpPr txBox="1">
            <a:spLocks noGrp="1"/>
          </p:cNvSpPr>
          <p:nvPr>
            <p:ph type="body" idx="1"/>
          </p:nvPr>
        </p:nvSpPr>
        <p:spPr bwMode="auto">
          <a:xfrm>
            <a:off x="256032" y="3493008"/>
            <a:ext cx="2834640" cy="2322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1389913415" name="Google Shape;183;p39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39862570" name="Google Shape;184;p39"/>
          <p:cNvSpPr txBox="1">
            <a:spLocks noGrp="1"/>
          </p:cNvSpPr>
          <p:nvPr>
            <p:ph type="ftr" idx="11"/>
          </p:nvPr>
        </p:nvSpPr>
        <p:spPr bwMode="auto">
          <a:xfrm>
            <a:off x="3499101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14748504" name="Google Shape;185;p39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918220552" name="Google Shape;186;p3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Vertical Text" preserve="0" showMasterPhAnim="0" showMasterSp="1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7624237" name="Google Shape;188;p40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40111336" name="Google Shape;189;p40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6548" y="-233172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60233497" name="Google Shape;190;p40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00120566" name="Google Shape;191;p40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13520119" name="Google Shape;192;p40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43654284" name="Google Shape;193;p4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Vertical Title and Text" preserve="0" showMasterPhAnim="0" showMasterSp="1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2379347" name="Google Shape;195;p41"/>
          <p:cNvSpPr txBox="1">
            <a:spLocks noGrp="1"/>
          </p:cNvSpPr>
          <p:nvPr>
            <p:ph type="title"/>
          </p:nvPr>
        </p:nvSpPr>
        <p:spPr bwMode="auto">
          <a:xfrm rot="5400000">
            <a:off x="-685800" y="2057400"/>
            <a:ext cx="49530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8335848" name="Google Shape;196;p41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5192" y="-228600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6589249" name="Google Shape;197;p41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57557448" name="Google Shape;198;p41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22108066" name="Google Shape;199;p41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271146937" name="Google Shape;200;p4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Content" preserve="0" showMasterPhAnim="0" showMasterSp="1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4105367" name="Google Shape;31;p21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14934050" name="Google Shape;32;p21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>
                <a:solidFill>
                  <a:srgbClr val="000F4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000F46"/>
                </a:solidFill>
              </a:defRPr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>
                <a:solidFill>
                  <a:srgbClr val="000F46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86046545" name="Google Shape;33;p21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60080601" name="Google Shape;34;p21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74633458" name="Google Shape;35;p21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48859933" name="Google Shape;36;p2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Header" preserve="0" showMasterPhAnim="0" showMasterSp="1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6759635" name="Google Shape;38;p22"/>
          <p:cNvSpPr txBox="1">
            <a:spLocks noGrp="1"/>
          </p:cNvSpPr>
          <p:nvPr>
            <p:ph type="title"/>
          </p:nvPr>
        </p:nvSpPr>
        <p:spPr bwMode="auto">
          <a:xfrm>
            <a:off x="3867911" y="1298448"/>
            <a:ext cx="7315200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F46"/>
              </a:buClr>
              <a:buSzPts val="5900"/>
              <a:buFont typeface="Corbel"/>
              <a:buNone/>
              <a:defRPr sz="5900" b="0">
                <a:solidFill>
                  <a:srgbClr val="000F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96026147" name="Google Shape;39;p22"/>
          <p:cNvSpPr txBox="1">
            <a:spLocks noGrp="1"/>
          </p:cNvSpPr>
          <p:nvPr>
            <p:ph type="body" idx="1"/>
          </p:nvPr>
        </p:nvSpPr>
        <p:spPr bwMode="auto">
          <a:xfrm>
            <a:off x="3886200" y="4672584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13269603" name="Google Shape;40;p22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75695602" name="Google Shape;41;p22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41642286" name="Google Shape;42;p22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945932038" name="Google Shape;43;p2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wo Content" preserve="0" showMasterPhAnim="0" showMasterSp="1" type="twoObj" userDrawn="1">
  <p:cSld name="TWO_OBJE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8403788" name="Google Shape;45;p23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62928405" name="Google Shape;46;p23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966309245" name="Google Shape;47;p23"/>
          <p:cNvSpPr txBox="1">
            <a:spLocks noGrp="1"/>
          </p:cNvSpPr>
          <p:nvPr>
            <p:ph type="body" idx="2"/>
          </p:nvPr>
        </p:nvSpPr>
        <p:spPr bwMode="auto">
          <a:xfrm>
            <a:off x="7818120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2132823275" name="Google Shape;48;p23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49596363" name="Google Shape;49;p23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69128448" name="Google Shape;50;p23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537946601" name="Google Shape;51;p2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mparison" preserve="0" showMasterPhAnim="0" showMasterSp="1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4114275" name="Google Shape;53;p24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97391010" name="Google Shape;54;p24"/>
          <p:cNvSpPr txBox="1">
            <a:spLocks noGrp="1"/>
          </p:cNvSpPr>
          <p:nvPr>
            <p:ph type="body" idx="1"/>
          </p:nvPr>
        </p:nvSpPr>
        <p:spPr bwMode="auto">
          <a:xfrm>
            <a:off x="3867911" y="1023586"/>
            <a:ext cx="3474720" cy="80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2021239516" name="Google Shape;55;p24"/>
          <p:cNvSpPr txBox="1">
            <a:spLocks noGrp="1"/>
          </p:cNvSpPr>
          <p:nvPr>
            <p:ph type="body" idx="2"/>
          </p:nvPr>
        </p:nvSpPr>
        <p:spPr bwMode="auto">
          <a:xfrm>
            <a:off x="3867911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445983144" name="Google Shape;56;p24"/>
          <p:cNvSpPr txBox="1">
            <a:spLocks noGrp="1"/>
          </p:cNvSpPr>
          <p:nvPr>
            <p:ph type="body" idx="3"/>
          </p:nvPr>
        </p:nvSpPr>
        <p:spPr bwMode="auto">
          <a:xfrm>
            <a:off x="7818462" y="1023586"/>
            <a:ext cx="3474720" cy="813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825051079" name="Google Shape;57;p24"/>
          <p:cNvSpPr txBox="1">
            <a:spLocks noGrp="1"/>
          </p:cNvSpPr>
          <p:nvPr>
            <p:ph type="body" idx="4"/>
          </p:nvPr>
        </p:nvSpPr>
        <p:spPr bwMode="auto">
          <a:xfrm>
            <a:off x="7818462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847094056" name="Google Shape;58;p24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40450557" name="Google Shape;59;p24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12689175" name="Google Shape;60;p24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552816478" name="Google Shape;61;p2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Only" preserve="0" showMasterPhAnim="0" showMasterSp="1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0921513" name="Google Shape;63;p25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64305178" name="Google Shape;64;p25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83631858" name="Google Shape;65;p25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68266520" name="Google Shape;66;p25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030269995" name="Google Shape;67;p2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preserve="0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9970265" name="Google Shape;69;p26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8177408" name="Google Shape;70;p26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36137334" name="Google Shape;71;p26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280243054" name="Google Shape;72;p2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  <p:sp>
        <p:nvSpPr>
          <p:cNvPr id="343473222" name="Google Shape;73;p26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392578074" name="Google Shape;74;p26"/>
          <p:cNvSpPr/>
          <p:nvPr/>
        </p:nvSpPr>
        <p:spPr bwMode="auto">
          <a:xfrm>
            <a:off x="1" y="758952"/>
            <a:ext cx="384048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  <a:defRPr/>
            </a:pPr>
            <a:endParaRPr sz="1800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ntent with Caption" preserve="0" showMasterPhAnim="0" showMasterSp="1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2332064" name="Google Shape;76;p27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19977033" name="Google Shape;77;p27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201384468" name="Google Shape;78;p27"/>
          <p:cNvSpPr txBox="1">
            <a:spLocks noGrp="1"/>
          </p:cNvSpPr>
          <p:nvPr>
            <p:ph type="body" idx="2"/>
          </p:nvPr>
        </p:nvSpPr>
        <p:spPr bwMode="auto">
          <a:xfrm>
            <a:off x="256032" y="3494176"/>
            <a:ext cx="2834640" cy="2321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1766588932" name="Google Shape;79;p27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89306687" name="Google Shape;80;p27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09173743" name="Google Shape;81;p27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618215688" name="Google Shape;82;p2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9495853" name="Google Shape;10;p16"/>
          <p:cNvSpPr/>
          <p:nvPr/>
        </p:nvSpPr>
        <p:spPr bwMode="auto">
          <a:xfrm>
            <a:off x="1" y="758952"/>
            <a:ext cx="3443590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  <a:defRPr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sp>
        <p:nvSpPr>
          <p:cNvPr id="323883668" name="Google Shape;11;p16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 sz="36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1966004297" name="Google Shape;12;p16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736317172" name="Google Shape;13;p16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35444185" name="Google Shape;14;p16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50457262" name="Google Shape;15;p16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36226623" name="Google Shape;16;p16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163488397" name="Google Shape;17;p16"/>
          <p:cNvPicPr/>
          <p:nvPr/>
        </p:nvPicPr>
        <p:blipFill>
          <a:blip r:embed="rId14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6547394" name="Google Shape;106;p18"/>
          <p:cNvSpPr/>
          <p:nvPr/>
        </p:nvSpPr>
        <p:spPr bwMode="auto">
          <a:xfrm>
            <a:off x="2644878" y="0"/>
            <a:ext cx="9574060" cy="589936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</a:endParaRPr>
          </a:p>
        </p:txBody>
      </p:sp>
      <p:sp>
        <p:nvSpPr>
          <p:cNvPr id="992715981" name="Google Shape;107;p18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 sz="36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1691809978" name="Google Shape;108;p18"/>
          <p:cNvSpPr/>
          <p:nvPr/>
        </p:nvSpPr>
        <p:spPr bwMode="auto">
          <a:xfrm>
            <a:off x="0" y="1452906"/>
            <a:ext cx="108000" cy="4392000"/>
          </a:xfrm>
          <a:prstGeom prst="rect">
            <a:avLst/>
          </a:prstGeom>
          <a:solidFill>
            <a:srgbClr val="0099FF"/>
          </a:solidFill>
          <a:ln w="10775" cap="flat" cmpd="sng">
            <a:solidFill>
              <a:srgbClr val="0099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509017915" name="Google Shape;109;p18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62226841" name="Google Shape;110;p18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11267872" name="Google Shape;111;p18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7545865" name="Google Shape;112;p18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636890376" name="Google Shape;113;p18"/>
          <p:cNvPicPr/>
          <p:nvPr/>
        </p:nvPicPr>
        <p:blipFill>
          <a:blip r:embed="rId14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dt="0" ftr="0" hdr="0" sldNum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9319777" name="Google Shape;205;p1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607463333" name="Google Shape;206;p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043415853" name="Google Shape;207;p1"/>
          <p:cNvSpPr txBox="1">
            <a:spLocks noGrp="1"/>
          </p:cNvSpPr>
          <p:nvPr>
            <p:ph type="title"/>
          </p:nvPr>
        </p:nvSpPr>
        <p:spPr bwMode="auto">
          <a:xfrm>
            <a:off x="3817112" y="1806448"/>
            <a:ext cx="7689087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>
              <a:defRPr/>
            </a:pPr>
            <a:r>
              <a:rPr lang="en-IN" sz="4800" b="1" u="sng">
                <a:solidFill>
                  <a:schemeClr val="dk1"/>
                </a:solidFill>
              </a:rPr>
              <a:t>Alert Message Pop-up </a:t>
            </a:r>
            <a:r>
              <a:rPr lang="en-IN" sz="4800" b="1" u="sng">
                <a:solidFill>
                  <a:schemeClr val="dk1"/>
                </a:solidFill>
              </a:rPr>
              <a:t>For DBT Face</a:t>
            </a:r>
            <a:br>
              <a:rPr lang="en-US" sz="4800" b="1" u="sng"/>
            </a:br>
            <a:r>
              <a:rPr lang="en-IN" sz="4800" b="1" u="sng">
                <a:solidFill>
                  <a:schemeClr val="dk1"/>
                </a:solidFill>
              </a:rPr>
              <a:t>Authentication</a:t>
            </a:r>
            <a:endParaRPr sz="4800"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8771540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892848144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31385698" name="Google Shape;222;p3"/>
          <p:cNvSpPr txBox="1"/>
          <p:nvPr/>
        </p:nvSpPr>
        <p:spPr bwMode="auto">
          <a:xfrm>
            <a:off x="238394" y="2481940"/>
            <a:ext cx="3083985" cy="1920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defRPr/>
            </a:pPr>
            <a:r>
              <a:rPr lang="en-IN" sz="4000" b="1">
                <a:solidFill>
                  <a:schemeClr val="lt1"/>
                </a:solidFill>
              </a:rPr>
              <a:t>System </a:t>
            </a:r>
            <a:r>
              <a:rPr lang="en-IN" sz="4000" b="1">
                <a:solidFill>
                  <a:schemeClr val="lt1"/>
                </a:solidFill>
              </a:rPr>
              <a:t>Behaviour</a:t>
            </a:r>
            <a:r>
              <a:rPr lang="en-IN" sz="4000" b="1">
                <a:solidFill>
                  <a:schemeClr val="lt1"/>
                </a:solidFill>
              </a:rPr>
              <a:t> </a:t>
            </a:r>
            <a:r>
              <a:rPr lang="en-IN" sz="4000" b="1">
                <a:solidFill>
                  <a:schemeClr val="lt1"/>
                </a:solidFill>
              </a:rPr>
              <a:t>Summary</a:t>
            </a:r>
            <a:endParaRPr sz="4000" b="1">
              <a:solidFill>
                <a:schemeClr val="lt1"/>
              </a:solidFill>
            </a:endParaRPr>
          </a:p>
        </p:txBody>
      </p:sp>
      <p:sp>
        <p:nvSpPr>
          <p:cNvPr id="297901581" name="Google Shape;313;p7"/>
          <p:cNvSpPr txBox="1"/>
          <p:nvPr/>
        </p:nvSpPr>
        <p:spPr bwMode="auto">
          <a:xfrm>
            <a:off x="3850429" y="1687732"/>
            <a:ext cx="7967828" cy="3483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Pop-up appears repeatedly</a:t>
            </a:r>
            <a:endParaRPr lang="en-IN" sz="2400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Appears on every tab clicked</a:t>
            </a:r>
            <a:endParaRPr/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Blocks DBT functionality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Continues until authentication is completed</a:t>
            </a:r>
            <a:endParaRPr lang="en-IN" sz="2400">
              <a:solidFill>
                <a:schemeClr val="dk1"/>
              </a:solidFill>
              <a:ea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01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01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01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01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5866023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734586122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224464389" name="Google Shape;222;p3"/>
          <p:cNvSpPr txBox="1"/>
          <p:nvPr/>
        </p:nvSpPr>
        <p:spPr bwMode="auto">
          <a:xfrm>
            <a:off x="238394" y="2772226"/>
            <a:ext cx="3084345" cy="118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defRPr/>
            </a:pPr>
            <a:endParaRPr sz="3600" b="1">
              <a:solidFill>
                <a:schemeClr val="lt1"/>
              </a:solidFill>
            </a:endParaRPr>
          </a:p>
        </p:txBody>
      </p:sp>
      <p:sp>
        <p:nvSpPr>
          <p:cNvPr id="1326532160" name="Google Shape;313;p7"/>
          <p:cNvSpPr txBox="1"/>
          <p:nvPr/>
        </p:nvSpPr>
        <p:spPr bwMode="auto">
          <a:xfrm>
            <a:off x="3690772" y="787846"/>
            <a:ext cx="8098456" cy="5436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Go to </a:t>
            </a:r>
            <a:r>
              <a:rPr lang="en-IN" sz="2400" b="1">
                <a:solidFill>
                  <a:schemeClr val="dk1"/>
                </a:solidFill>
              </a:rPr>
              <a:t>Enrollment</a:t>
            </a:r>
            <a:r>
              <a:rPr lang="en-IN" sz="2400" b="1">
                <a:solidFill>
                  <a:schemeClr val="dk1"/>
                </a:solidFill>
              </a:rPr>
              <a:t> Tab</a:t>
            </a:r>
            <a:endParaRPr lang="en-US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Click</a:t>
            </a:r>
            <a:r>
              <a:rPr lang="en-IN" sz="2400">
                <a:solidFill>
                  <a:schemeClr val="dk1"/>
                </a:solidFill>
              </a:rPr>
              <a:t> on </a:t>
            </a:r>
            <a:r>
              <a:rPr lang="en-IN" sz="2400" b="1">
                <a:solidFill>
                  <a:schemeClr val="dk1"/>
                </a:solidFill>
              </a:rPr>
              <a:t>Verify ABHA</a:t>
            </a:r>
            <a:endParaRPr lang="en-IN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Fill details and Complete Face Authentication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Generate ABHA ID</a:t>
            </a:r>
            <a:endParaRPr/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Once ABHA ID generated ,DBT tab becomes visible</a:t>
            </a:r>
            <a:endParaRPr lang="en-IN" sz="2400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Pop-ups stop appearing</a:t>
            </a:r>
            <a:endParaRPr lang="en-IN" sz="2400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User can proceed normally</a:t>
            </a:r>
            <a:endParaRPr lang="en-IN" sz="2400">
              <a:solidFill>
                <a:schemeClr val="dk1"/>
              </a:solidFill>
            </a:endParaRPr>
          </a:p>
          <a:p>
            <a:pPr lvl="1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defRPr/>
            </a:pPr>
            <a:endParaRPr lang="en-IN" sz="2400">
              <a:solidFill>
                <a:schemeClr val="dk1"/>
              </a:solidFill>
            </a:endParaRPr>
          </a:p>
        </p:txBody>
      </p:sp>
      <p:sp>
        <p:nvSpPr>
          <p:cNvPr id="671471960" name=""/>
          <p:cNvSpPr txBox="1"/>
          <p:nvPr/>
        </p:nvSpPr>
        <p:spPr bwMode="auto">
          <a:xfrm rot="0" flipH="0" flipV="0">
            <a:off x="105702" y="2262187"/>
            <a:ext cx="3217756" cy="11890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defRPr/>
            </a:pPr>
            <a:r>
              <a:rPr lang="en-IN" sz="3600" b="1">
                <a:solidFill>
                  <a:schemeClr val="lt1"/>
                </a:solidFill>
              </a:rPr>
              <a:t>Required User Action </a:t>
            </a:r>
            <a:endParaRPr sz="3600" b="1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532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532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532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5321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5321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5321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5321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3123524" name="Google Shape;24;p20"/>
          <p:cNvSpPr txBox="1">
            <a:spLocks noGrp="1"/>
          </p:cNvSpPr>
          <p:nvPr>
            <p:ph type="ctrTitle"/>
          </p:nvPr>
        </p:nvSpPr>
        <p:spPr bwMode="auto">
          <a:xfrm flipH="0" flipV="0">
            <a:off x="3558515" y="4955976"/>
            <a:ext cx="5953124" cy="1086445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4" tIns="45699" rIns="91424" bIns="45699" numCol="1" spcCol="0" rtlCol="0" fromWordArt="0" anchor="b" anchorCtr="0" forceAA="0" upright="0" compatLnSpc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546"/>
              </a:buClr>
              <a:buSzPts val="5900"/>
              <a:buFont typeface="Corbel"/>
              <a:buNone/>
              <a:defRPr sz="5900">
                <a:solidFill>
                  <a:srgbClr val="0005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r>
              <a:rPr lang="en-IN" b="1">
                <a:latin typeface="Arial"/>
                <a:ea typeface="Arial"/>
                <a:cs typeface="Arial"/>
              </a:rPr>
              <a:t>THANK YOU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1952538" name="Google Shape;212;p2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548688190" name="Google Shape;213;p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429102888" name="Google Shape;214;p2"/>
          <p:cNvSpPr txBox="1"/>
          <p:nvPr/>
        </p:nvSpPr>
        <p:spPr bwMode="auto">
          <a:xfrm>
            <a:off x="537688" y="2902855"/>
            <a:ext cx="2508060" cy="701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IN" sz="4000" b="1" i="0" strike="noStrike" cap="none">
                <a:solidFill>
                  <a:schemeClr val="lt1"/>
                </a:solidFill>
                <a:ea typeface="Corbel"/>
              </a:rPr>
              <a:t>Contents</a:t>
            </a:r>
            <a:endParaRPr sz="4000" b="1">
              <a:solidFill>
                <a:schemeClr val="lt1"/>
              </a:solidFill>
            </a:endParaRPr>
          </a:p>
        </p:txBody>
      </p:sp>
      <p:sp>
        <p:nvSpPr>
          <p:cNvPr id="237113340" name="Google Shape;215;p2"/>
          <p:cNvSpPr txBox="1"/>
          <p:nvPr/>
        </p:nvSpPr>
        <p:spPr bwMode="auto">
          <a:xfrm>
            <a:off x="3783997" y="780588"/>
            <a:ext cx="7474857" cy="5291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User Login &amp; Access Flow</a:t>
            </a:r>
            <a:endParaRPr lang="en-IN" sz="2800">
              <a:solidFill>
                <a:srgbClr val="000F46"/>
              </a:solidFill>
              <a:latin typeface="Corbel"/>
            </a:endParaRPr>
          </a:p>
          <a:p>
            <a:pPr marL="457200" marR="0" lvl="0" indent="-228599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67"/>
              <a:buFont typeface="Noto Sans Symbols"/>
              <a:buNone/>
              <a:defRPr/>
            </a:pPr>
            <a:endParaRPr sz="2800" b="0" u="none">
              <a:solidFill>
                <a:srgbClr val="000F46"/>
              </a:solidFill>
              <a:latin typeface="Corbel"/>
              <a:ea typeface="Corbel"/>
              <a:cs typeface="Corbel"/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DBT Tab Not Visib</a:t>
            </a:r>
            <a:r>
              <a:rPr lang="en-IN" sz="2800">
                <a:solidFill>
                  <a:srgbClr val="000F46"/>
                </a:solidFill>
              </a:rPr>
              <a:t>le (Condition)</a:t>
            </a:r>
            <a:endParaRPr lang="en-IN" sz="2800" b="0" u="none">
              <a:solidFill>
                <a:srgbClr val="000F46"/>
              </a:solidFill>
              <a:ea typeface="Corbel"/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DBT Tab </a:t>
            </a:r>
            <a:r>
              <a:rPr lang="en-IN" sz="2800">
                <a:solidFill>
                  <a:srgbClr val="000F46"/>
                </a:solidFill>
              </a:rPr>
              <a:t>Visibility (ABHA is Completed)</a:t>
            </a:r>
            <a:endParaRPr/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  <a:ea typeface="Corbel"/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  <a:ea typeface="Corbel"/>
              </a:rPr>
              <a:t>System </a:t>
            </a:r>
            <a:r>
              <a:rPr lang="en-IN" sz="2800">
                <a:solidFill>
                  <a:srgbClr val="000F46"/>
                </a:solidFill>
                <a:ea typeface="Corbel"/>
              </a:rPr>
              <a:t>Behaviour</a:t>
            </a:r>
            <a:r>
              <a:rPr lang="en-IN" sz="2800">
                <a:solidFill>
                  <a:srgbClr val="000F46"/>
                </a:solidFill>
                <a:ea typeface="Corbel"/>
              </a:rPr>
              <a:t> Summary</a:t>
            </a:r>
            <a:endParaRPr/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800">
              <a:solidFill>
                <a:srgbClr val="000F46"/>
              </a:solidFill>
              <a:ea typeface="Corbel"/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  <a:ea typeface="Corbel"/>
              </a:rPr>
              <a:t>Required User Action</a:t>
            </a:r>
            <a:endParaRPr lang="en-IN" sz="2800">
              <a:solidFill>
                <a:srgbClr val="000F46"/>
              </a:solidFill>
              <a:ea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1806906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428016948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701144343" name="Google Shape;222;p3"/>
          <p:cNvSpPr txBox="1"/>
          <p:nvPr/>
        </p:nvSpPr>
        <p:spPr bwMode="auto">
          <a:xfrm>
            <a:off x="238394" y="2460169"/>
            <a:ext cx="2851756" cy="1920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defRPr/>
            </a:pPr>
            <a:r>
              <a:rPr lang="en-IN" sz="4000" b="1">
                <a:solidFill>
                  <a:schemeClr val="lt1"/>
                </a:solidFill>
              </a:rPr>
              <a:t>User Login &amp; Access Flow</a:t>
            </a:r>
            <a:endParaRPr sz="4000" b="1">
              <a:solidFill>
                <a:schemeClr val="lt1"/>
              </a:solidFill>
              <a:latin typeface="Corbel"/>
            </a:endParaRPr>
          </a:p>
        </p:txBody>
      </p:sp>
      <p:sp>
        <p:nvSpPr>
          <p:cNvPr id="184463498" name="Google Shape;223;p3"/>
          <p:cNvSpPr txBox="1"/>
          <p:nvPr/>
        </p:nvSpPr>
        <p:spPr bwMode="auto">
          <a:xfrm>
            <a:off x="3715025" y="1062249"/>
            <a:ext cx="7939789" cy="46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rgbClr val="40BAD2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rgbClr val="40BAD2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Login using credentials (PHI / TU / DTO)</a:t>
            </a:r>
            <a:endParaRPr lang="en-US"/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  <a:ea typeface="Corbel"/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  <a:ea typeface="Corbel"/>
              </a:rPr>
              <a:t>Search Patient using Patient ID</a:t>
            </a:r>
            <a:endParaRPr/>
          </a:p>
          <a:p>
            <a:pPr marL="342900" marR="0" lvl="0" indent="-342900" algn="just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Open patient record</a:t>
            </a: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System checks ABHA Face Authentication status</a:t>
            </a:r>
            <a:endParaRPr lang="en-IN" sz="2400">
              <a:solidFill>
                <a:srgbClr val="000F4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8220514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313971142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8233918" name="Picture 1"/>
          <p:cNvPicPr>
            <a:picLocks noChangeAspect="1"/>
          </p:cNvPicPr>
          <p:nvPr/>
        </p:nvPicPr>
        <p:blipFill>
          <a:blip r:embed="rId4"/>
          <a:srcRect l="1243" t="2361" r="78" b="536"/>
          <a:stretch/>
        </p:blipFill>
        <p:spPr bwMode="auto">
          <a:xfrm flipH="0" flipV="0">
            <a:off x="3781757" y="833437"/>
            <a:ext cx="7947421" cy="52089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6505385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202804534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947638114" name="Google Shape;313;p7"/>
          <p:cNvSpPr txBox="1"/>
          <p:nvPr/>
        </p:nvSpPr>
        <p:spPr bwMode="auto">
          <a:xfrm>
            <a:off x="3654485" y="1020075"/>
            <a:ext cx="7967828" cy="4862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If </a:t>
            </a:r>
            <a:r>
              <a:rPr lang="en-IN" sz="2400" b="1">
                <a:solidFill>
                  <a:schemeClr val="dk1"/>
                </a:solidFill>
              </a:rPr>
              <a:t>ABHA Face Authentication NOT done</a:t>
            </a:r>
            <a:r>
              <a:rPr lang="en-IN" sz="2400">
                <a:solidFill>
                  <a:schemeClr val="dk1"/>
                </a:solidFill>
              </a:rPr>
              <a:t> for patient, he will see a </a:t>
            </a:r>
            <a:r>
              <a:rPr lang="en-IN" sz="2400" b="1">
                <a:solidFill>
                  <a:schemeClr val="dk1"/>
                </a:solidFill>
              </a:rPr>
              <a:t>pop up</a:t>
            </a:r>
            <a:r>
              <a:rPr lang="en-IN" sz="2400">
                <a:solidFill>
                  <a:schemeClr val="dk1"/>
                </a:solidFill>
              </a:rPr>
              <a:t> on each tab when clicked</a:t>
            </a:r>
            <a:endParaRPr lang="en-IN" sz="2400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 b="1">
                <a:solidFill>
                  <a:schemeClr val="dk1"/>
                </a:solidFill>
              </a:rPr>
              <a:t>DBT tab</a:t>
            </a:r>
            <a:r>
              <a:rPr lang="en-IN" sz="2400">
                <a:solidFill>
                  <a:schemeClr val="dk1"/>
                </a:solidFill>
              </a:rPr>
              <a:t> will </a:t>
            </a:r>
            <a:r>
              <a:rPr lang="en-IN" sz="2400" b="1">
                <a:solidFill>
                  <a:schemeClr val="dk1"/>
                </a:solidFill>
              </a:rPr>
              <a:t>NOT </a:t>
            </a:r>
            <a:r>
              <a:rPr lang="en-IN" sz="2400">
                <a:solidFill>
                  <a:schemeClr val="dk1"/>
                </a:solidFill>
              </a:rPr>
              <a:t>be visible as there is no ABHA address. User cannot proceed with DBT actions</a:t>
            </a:r>
            <a:endParaRPr lang="en-IN" sz="2400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Each time pop up will comes till it's not done</a:t>
            </a:r>
            <a:endParaRPr/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Char char="►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</p:txBody>
      </p:sp>
      <p:sp>
        <p:nvSpPr>
          <p:cNvPr id="1127464484" name="Google Shape;222;p3"/>
          <p:cNvSpPr txBox="1"/>
          <p:nvPr/>
        </p:nvSpPr>
        <p:spPr bwMode="auto">
          <a:xfrm>
            <a:off x="238394" y="2793997"/>
            <a:ext cx="3083985" cy="1310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defRPr/>
            </a:pPr>
            <a:r>
              <a:rPr lang="en-IN" sz="4000" b="1">
                <a:solidFill>
                  <a:schemeClr val="lt1"/>
                </a:solidFill>
              </a:rPr>
              <a:t>DBT Tab </a:t>
            </a:r>
            <a:r>
              <a:rPr lang="en-IN" sz="4000" b="1">
                <a:solidFill>
                  <a:schemeClr val="lt1"/>
                </a:solidFill>
              </a:rPr>
              <a:t>Not Visible </a:t>
            </a:r>
            <a:endParaRPr sz="4000" b="1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638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638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638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7061847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719430772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7263024" name="Picture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513867" y="780588"/>
            <a:ext cx="8140898" cy="53064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0857817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180229807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919995095" name="Google Shape;313;p7"/>
          <p:cNvSpPr txBox="1"/>
          <p:nvPr/>
        </p:nvSpPr>
        <p:spPr bwMode="auto">
          <a:xfrm>
            <a:off x="3756086" y="1651446"/>
            <a:ext cx="7967828" cy="3599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When </a:t>
            </a:r>
            <a:r>
              <a:rPr lang="en-IN" sz="2400" b="1">
                <a:solidFill>
                  <a:schemeClr val="dk1"/>
                </a:solidFill>
              </a:rPr>
              <a:t>ABHA is </a:t>
            </a:r>
            <a:r>
              <a:rPr lang="en-IN" sz="2400" b="1">
                <a:solidFill>
                  <a:schemeClr val="dk1"/>
                </a:solidFill>
              </a:rPr>
              <a:t>completed</a:t>
            </a:r>
            <a:r>
              <a:rPr lang="en-IN" sz="2400">
                <a:solidFill>
                  <a:schemeClr val="dk1"/>
                </a:solidFill>
              </a:rPr>
              <a:t> for patient -</a:t>
            </a:r>
            <a:endParaRPr/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•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DBT tab is visible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•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ABHA Address available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•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User can access DBT features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•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</p:txBody>
      </p:sp>
      <p:sp>
        <p:nvSpPr>
          <p:cNvPr id="343469810" name="Google Shape;222;p3"/>
          <p:cNvSpPr txBox="1"/>
          <p:nvPr/>
        </p:nvSpPr>
        <p:spPr bwMode="auto">
          <a:xfrm>
            <a:off x="238394" y="2793997"/>
            <a:ext cx="3083985" cy="1310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defRPr/>
            </a:pPr>
            <a:r>
              <a:rPr lang="en-IN" sz="4000" b="1">
                <a:solidFill>
                  <a:schemeClr val="lt1"/>
                </a:solidFill>
              </a:rPr>
              <a:t>DBT Tab </a:t>
            </a:r>
            <a:r>
              <a:rPr lang="en-IN" sz="4000" b="1">
                <a:solidFill>
                  <a:schemeClr val="lt1"/>
                </a:solidFill>
              </a:rPr>
              <a:t>Visibility </a:t>
            </a:r>
            <a:endParaRPr sz="4000" b="1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995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9950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9950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9950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8426792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567005254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1308114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573398" y="780588"/>
            <a:ext cx="8111132" cy="52915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71297185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3588280" y="833437"/>
            <a:ext cx="8081367" cy="51643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2_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3_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ONLYOFFICE/9.0.4.50</Application>
  <PresentationFormat>On-screen Show (4:3)</PresentationFormat>
  <Paragraphs>0</Paragraphs>
  <Slides>12</Slides>
  <Notes>12</Notes>
  <HiddenSlides>0</HiddenSlides>
  <MMClips>2</MMClips>
  <ScaleCrop>0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Theme 1</vt:lpstr>
      <vt:lpstr>Theme 2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sudarshan saggu</dc:creator>
  <cp:lastModifiedBy/>
  <cp:revision>546</cp:revision>
  <dcterms:created xsi:type="dcterms:W3CDTF">2022-05-20T03:12:21Z</dcterms:created>
  <dcterms:modified xsi:type="dcterms:W3CDTF">2026-08-11T10:56:30Z</dcterms:modified>
</cp:coreProperties>
</file>