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png" ContentType="image/png"/>
  <Default Extension="wmf" ContentType="image/x-wmf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5.xml" ContentType="application/vnd.openxmlformats-officedocument.presentationml.slideLayout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slides/slide15.xml" ContentType="application/vnd.openxmlformats-officedocument.presentationml.slide+xml"/>
  <Override PartName="/docProps/app.xml" ContentType="application/vnd.openxmlformats-officedocument.extended-properties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theme/theme1.xml" ContentType="application/vnd.openxmlformats-officedocument.theme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  <p:sldMasterId id="2147483661" r:id="rId2"/>
  </p:sldMasterIdLst>
  <p:notesMasterIdLst>
    <p:notesMasterId r:id="rId2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>
      <p:cViewPr varScale="1">
        <p:scale>
          <a:sx n="3997812" d="6619239"/>
          <a:sy n="3801200" d="3932222"/>
        </p:scale>
        <p:origin x="7667811" y="6619245"/>
      </p:cViewPr>
      <p:guideLst>
        <p:guide pos="3840"/>
        <p:guide pos="2160" orient="horz"/>
      </p:guideLst>
    </p:cSldViewPr>
  </p:slideViewPr>
  <p:gridSpacing cx="76200" cy="76200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theme" Target="theme/theme1.xml"/><Relationship Id="rId4" Type="http://schemas.openxmlformats.org/officeDocument/2006/relationships/theme" Target="theme/theme2.xml"/><Relationship Id="rId5" Type="http://schemas.openxmlformats.org/officeDocument/2006/relationships/theme" Target="theme/theme3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notesMaster" Target="notesMasters/notesMaster1.xml"/><Relationship Id="rId25" Type="http://schemas.openxmlformats.org/officeDocument/2006/relationships/presProps" Target="presProps.xml" /><Relationship Id="rId26" Type="http://schemas.openxmlformats.org/officeDocument/2006/relationships/tableStyles" Target="tableStyles.xml" /><Relationship Id="rId27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3297464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90992973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3832047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59175878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70173012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80101177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 ?>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 ?>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 ?>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 ?>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 ?>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 ?>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 ?>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 ?>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 ?>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 ?>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 ?>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 ?>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 ?>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 ?>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 ?>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6608141" name="Google Shape;202;p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55961998" name="Google Shape;203;p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0498913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433761356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2276699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918092546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6474819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494514510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429115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457754262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0223371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098011787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5503902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70673743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0904191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995766230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6598201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58948983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5940652" name="Slide Image Placeholder 1"/>
          <p:cNvSpPr>
            <a:spLocks noChangeAspect="1" noGrp="1" noRot="1"/>
          </p:cNvSpPr>
          <p:nvPr>
            <p:ph type="sldImg"/>
          </p:nvPr>
        </p:nvSpPr>
        <p:spPr bwMode="auto"/>
      </p:sp>
      <p:sp>
        <p:nvSpPr>
          <p:cNvPr id="1094001883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/>
          </a:p>
        </p:txBody>
      </p:sp>
      <p:sp>
        <p:nvSpPr>
          <p:cNvPr id="1963018143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3447A2A-E3AD-30DC-48D1-3A03AF4DEBD8}" type="slidenum">
              <a:rPr/>
              <a:t/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8823403" name="Google Shape;209;p2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525767582" name="Google Shape;210;p2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227262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072904408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460775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74502902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91006124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287968767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84590710" name="Google Shape;217;p3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455154371" name="Google Shape;218;p3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7018973" name="Google Shape;343;p11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64880727" name="Google Shape;344;p11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53827701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100366228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42801668" name="Google Shape;307;p7:notes"/>
          <p:cNvSpPr txBox="1">
            <a:spLocks noGrp="1"/>
          </p:cNvSpPr>
          <p:nvPr>
            <p:ph type="body" idx="1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defRPr/>
            </a:pPr>
            <a:endParaRPr/>
          </a:p>
        </p:txBody>
      </p:sp>
      <p:sp>
        <p:nvSpPr>
          <p:cNvPr id="726938811" name="Google Shape;308;p7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2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4715253" name="Google Shape;19;p17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45337542" name="Google Shape;20;p1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160656817" name="Google Shape;21;p1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70950623" name="Google Shape;22;p17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8778592" name="Google Shape;84;p2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74172943" name="Google Shape;85;p28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181906569" name="Google Shape;86;p28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997516649" name="Google Shape;87;p2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4424686" name="Google Shape;88;p28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11354563" name="Google Shape;89;p2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118720453" name="Google Shape;90;p2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0333910" name="Google Shape;92;p29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6670170" name="Google Shape;93;p29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55673873" name="Google Shape;94;p2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31114208" name="Google Shape;95;p2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29897851" name="Google Shape;96;p2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627368085" name="Google Shape;97;p2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3089964" name="Google Shape;99;p30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16408546" name="Google Shape;100;p3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1969590" name="Google Shape;101;p3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28620041" name="Google Shape;102;p3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79207094" name="Google Shape;103;p3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53496521" name="Google Shape;104;p3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Full Width Head + Copy - Text Only" preserve="0" showMasterPhAnim="0" showMasterSp="1" userDrawn="1">
  <p:cSld name="Full Width Head + Copy - Text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87387758" name="Google Shape;115;p19"/>
          <p:cNvSpPr txBox="1">
            <a:spLocks noGrp="1"/>
          </p:cNvSpPr>
          <p:nvPr>
            <p:ph type="body" idx="1"/>
          </p:nvPr>
        </p:nvSpPr>
        <p:spPr bwMode="auto">
          <a:xfrm>
            <a:off x="486837" y="1718735"/>
            <a:ext cx="11106151" cy="4519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47154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867"/>
              <a:buChar char="●"/>
              <a:defRPr sz="1850" b="0"/>
            </a:lvl1pPr>
            <a:lvl2pPr marL="914400" lvl="1" indent="-338645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6C8C1A"/>
              </a:buClr>
              <a:buSzPts val="1733"/>
              <a:buFont typeface="Noto Sans Symbols"/>
              <a:buChar char="▪"/>
              <a:defRPr sz="1750"/>
            </a:lvl2pPr>
            <a:lvl3pPr marL="1371600" lvl="2" indent="-330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3086AB"/>
              </a:buClr>
              <a:buSzPts val="1600"/>
              <a:buFont typeface="Arial"/>
              <a:buChar char="•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Font typeface="Arial"/>
              <a:buChar char="-"/>
              <a:defRPr/>
            </a:lvl4pPr>
            <a:lvl5pPr marL="2286000" lvl="4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4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60648546" name="Google Shape;116;p19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400"/>
              <a:buFont typeface="Corbel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rbel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24157332" name="Google Shape;117;p1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orbel"/>
              <a:buNone/>
              <a:defRPr sz="1200" b="1">
                <a:solidFill>
                  <a:srgbClr val="000000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sp>
        <p:nvSpPr>
          <p:cNvPr id="242520600" name="Google Shape;118;p19"/>
          <p:cNvSpPr txBox="1">
            <a:spLocks noGrp="1"/>
          </p:cNvSpPr>
          <p:nvPr>
            <p:ph type="title"/>
          </p:nvPr>
        </p:nvSpPr>
        <p:spPr bwMode="auto">
          <a:xfrm>
            <a:off x="486837" y="646262"/>
            <a:ext cx="11106151" cy="697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242994" name="Google Shape;120;p31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94571081" name="Google Shape;121;p31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997448477" name="Google Shape;122;p3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03549251" name="Google Shape;123;p3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35709245" name="Google Shape;124;p3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02178285" name="Google Shape;125;p3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70008077" name="Google Shape;127;p32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96764889" name="Google Shape;128;p32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1253715" name="Google Shape;129;p3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80823545" name="Google Shape;130;p3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83875350" name="Google Shape;131;p3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790159833" name="Google Shape;132;p3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979475" name="Google Shape;134;p33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67449169" name="Google Shape;135;p33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87059934" name="Google Shape;136;p3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13851440" name="Google Shape;137;p3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267351277" name="Google Shape;138;p3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877887813" name="Google Shape;139;p3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05318716" name="Google Shape;141;p3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95867373" name="Google Shape;142;p34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995921208" name="Google Shape;143;p34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692618553" name="Google Shape;144;p3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53398705" name="Google Shape;145;p3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46103931" name="Google Shape;146;p3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13235788" name="Google Shape;147;p3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6039396" name="Google Shape;149;p3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0536780" name="Google Shape;150;p35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906406437" name="Google Shape;151;p35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495515114" name="Google Shape;152;p35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835775249" name="Google Shape;153;p35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456252823" name="Google Shape;154;p3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4360706" name="Google Shape;155;p3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33820493" name="Google Shape;156;p3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086072967" name="Google Shape;157;p3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3078662" name="Google Shape;159;p3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4518203" name="Google Shape;160;p3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02356489" name="Google Shape;161;p3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057460943" name="Google Shape;162;p3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528673934" name="Google Shape;163;p3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Slide" preserve="0" showMasterPhAnim="0" showMasterSp="1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68787888" name="Google Shape;24;p20"/>
          <p:cNvSpPr txBox="1">
            <a:spLocks noGrp="1"/>
          </p:cNvSpPr>
          <p:nvPr>
            <p:ph type="ctrTitle"/>
          </p:nvPr>
        </p:nvSpPr>
        <p:spPr bwMode="auto">
          <a:xfrm>
            <a:off x="1069847" y="1298448"/>
            <a:ext cx="10216461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08942926" name="Google Shape;25;p20"/>
          <p:cNvSpPr txBox="1">
            <a:spLocks noGrp="1"/>
          </p:cNvSpPr>
          <p:nvPr>
            <p:ph type="subTitle" idx="1"/>
          </p:nvPr>
        </p:nvSpPr>
        <p:spPr bwMode="auto">
          <a:xfrm>
            <a:off x="1100014" y="4670246"/>
            <a:ext cx="10186293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CC4B14"/>
                </a:solidFill>
              </a:defRPr>
            </a:lvl1pPr>
            <a:lvl2pPr lvl="1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2000"/>
              <a:buNone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1066293405" name="Google Shape;26;p2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77931431" name="Google Shape;27;p2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50421891" name="Google Shape;28;p2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259160929" name="Google Shape;29;p2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375893" name="Google Shape;165;p3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89631934" name="Google Shape;166;p3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68298502" name="Google Shape;167;p3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034621069" name="Google Shape;168;p3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1450528302" name="Google Shape;169;p37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99240142" name="Google Shape;170;p37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9531753" name="Google Shape;172;p38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7637477" name="Google Shape;173;p38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54138335" name="Google Shape;174;p38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977116589" name="Google Shape;175;p3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86282857" name="Google Shape;176;p3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62569133" name="Google Shape;177;p3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104503885" name="Google Shape;178;p38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Picture with Caption" preserve="0" showMasterPhAnim="0" showMasterSp="1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6310688" name="Google Shape;180;p39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2513963" name="Google Shape;181;p39"/>
          <p:cNvSpPr>
            <a:spLocks noGrp="1"/>
          </p:cNvSpPr>
          <p:nvPr>
            <p:ph type="pic" idx="2"/>
          </p:nvPr>
        </p:nvSpPr>
        <p:spPr bwMode="auto">
          <a:xfrm>
            <a:off x="3570644" y="767418"/>
            <a:ext cx="8115230" cy="5330952"/>
          </a:xfrm>
          <a:prstGeom prst="rect">
            <a:avLst/>
          </a:prstGeom>
          <a:solidFill>
            <a:srgbClr val="BFBFBF"/>
          </a:solidFill>
          <a:ln>
            <a:noFill/>
          </a:ln>
        </p:spPr>
      </p:sp>
      <p:sp>
        <p:nvSpPr>
          <p:cNvPr id="1664844501" name="Google Shape;182;p39"/>
          <p:cNvSpPr txBox="1">
            <a:spLocks noGrp="1"/>
          </p:cNvSpPr>
          <p:nvPr>
            <p:ph type="body" idx="1"/>
          </p:nvPr>
        </p:nvSpPr>
        <p:spPr bwMode="auto">
          <a:xfrm>
            <a:off x="256032" y="3493008"/>
            <a:ext cx="2834640" cy="2322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1092738640" name="Google Shape;183;p39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15720035" name="Google Shape;184;p39"/>
          <p:cNvSpPr txBox="1">
            <a:spLocks noGrp="1"/>
          </p:cNvSpPr>
          <p:nvPr>
            <p:ph type="ftr" idx="11"/>
          </p:nvPr>
        </p:nvSpPr>
        <p:spPr bwMode="auto">
          <a:xfrm>
            <a:off x="3499101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85429125" name="Google Shape;185;p39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2137596897" name="Google Shape;186;p39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Vertical Text" preserve="0" showMasterPhAnim="0" showMasterSp="1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010447" name="Google Shape;188;p40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19469422" name="Google Shape;189;p4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6548" y="-233172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07531807" name="Google Shape;190;p40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45172488" name="Google Shape;191;p40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59263381" name="Google Shape;192;p40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94621244" name="Google Shape;193;p40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ertical Title and Text" preserve="0" showMasterPhAnim="0" showMasterSp="1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44022653" name="Google Shape;195;p41"/>
          <p:cNvSpPr txBox="1">
            <a:spLocks noGrp="1"/>
          </p:cNvSpPr>
          <p:nvPr>
            <p:ph type="title"/>
          </p:nvPr>
        </p:nvSpPr>
        <p:spPr bwMode="auto">
          <a:xfrm rot="5400000">
            <a:off x="-685800" y="2057400"/>
            <a:ext cx="4953000" cy="281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4170054" name="Google Shape;196;p4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4965192" y="-228600"/>
            <a:ext cx="5120640" cy="73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2pPr>
            <a:lvl3pPr marL="1371600" lvl="2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3pPr>
            <a:lvl4pPr marL="1828800" lvl="3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88421450" name="Google Shape;197;p4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71495377" name="Google Shape;198;p4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20772576" name="Google Shape;199;p4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419578354" name="Google Shape;200;p4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and Content" preserve="0" showMasterPhAnim="0" showMasterSp="1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48148914" name="Google Shape;31;p21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07708643" name="Google Shape;32;p21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>
                <a:solidFill>
                  <a:srgbClr val="000F46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>
                <a:solidFill>
                  <a:srgbClr val="000F46"/>
                </a:solidFill>
              </a:defRPr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>
                <a:solidFill>
                  <a:srgbClr val="000F46"/>
                </a:solidFill>
              </a:defRPr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000F46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6pPr>
            <a:lvl7pPr marL="3200400" lvl="6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/>
            </a:lvl8pPr>
            <a:lvl9pPr marL="4114800" lvl="8" indent="-3429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800"/>
              <a:buChar char="●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51071774" name="Google Shape;33;p21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58641364" name="Google Shape;34;p21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85038531" name="Google Shape;35;p21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951892861" name="Google Shape;36;p21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Section Header" preserve="0" showMasterPhAnim="0" showMasterSp="1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934281" name="Google Shape;38;p22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315200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F46"/>
              </a:buClr>
              <a:buSzPts val="5900"/>
              <a:buFont typeface="Corbel"/>
              <a:buNone/>
              <a:defRPr sz="5900" b="0">
                <a:solidFill>
                  <a:srgbClr val="000F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81919438" name="Google Shape;39;p22"/>
          <p:cNvSpPr txBox="1">
            <a:spLocks noGrp="1"/>
          </p:cNvSpPr>
          <p:nvPr>
            <p:ph type="body" idx="1"/>
          </p:nvPr>
        </p:nvSpPr>
        <p:spPr bwMode="auto">
          <a:xfrm>
            <a:off x="3886200" y="4672584"/>
            <a:ext cx="73152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200"/>
              <a:buNone/>
              <a:defRPr sz="2200" cap="none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76633876" name="Google Shape;40;p22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46570256" name="Google Shape;41;p22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0472502" name="Google Shape;42;p22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081867456" name="Google Shape;43;p22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wo Content" preserve="0" showMasterPhAnim="0" showMasterSp="1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8489321" name="Google Shape;45;p23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37447747" name="Google Shape;46;p23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347717276" name="Google Shape;47;p23"/>
          <p:cNvSpPr txBox="1">
            <a:spLocks noGrp="1"/>
          </p:cNvSpPr>
          <p:nvPr>
            <p:ph type="body" idx="2"/>
          </p:nvPr>
        </p:nvSpPr>
        <p:spPr bwMode="auto">
          <a:xfrm>
            <a:off x="7818120" y="868680"/>
            <a:ext cx="347472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874949162" name="Google Shape;48;p23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66854199" name="Google Shape;49;p23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22978240" name="Google Shape;50;p23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926217652" name="Google Shape;51;p23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ison" preserve="0" showMasterPhAnim="0" showMasterSp="1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6749298" name="Google Shape;53;p24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37654249" name="Google Shape;54;p24"/>
          <p:cNvSpPr txBox="1">
            <a:spLocks noGrp="1"/>
          </p:cNvSpPr>
          <p:nvPr>
            <p:ph type="body" idx="1"/>
          </p:nvPr>
        </p:nvSpPr>
        <p:spPr bwMode="auto">
          <a:xfrm>
            <a:off x="3867911" y="1023586"/>
            <a:ext cx="3474720" cy="807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832100479" name="Google Shape;55;p24"/>
          <p:cNvSpPr txBox="1">
            <a:spLocks noGrp="1"/>
          </p:cNvSpPr>
          <p:nvPr>
            <p:ph type="body" idx="2"/>
          </p:nvPr>
        </p:nvSpPr>
        <p:spPr bwMode="auto">
          <a:xfrm>
            <a:off x="3867911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74204639" name="Google Shape;56;p24"/>
          <p:cNvSpPr txBox="1">
            <a:spLocks noGrp="1"/>
          </p:cNvSpPr>
          <p:nvPr>
            <p:ph type="body" idx="3"/>
          </p:nvPr>
        </p:nvSpPr>
        <p:spPr bwMode="auto">
          <a:xfrm>
            <a:off x="7818462" y="1023586"/>
            <a:ext cx="3474720" cy="813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 sz="2000" b="1">
                <a:solidFill>
                  <a:srgbClr val="595959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1581275328" name="Google Shape;57;p24"/>
          <p:cNvSpPr txBox="1">
            <a:spLocks noGrp="1"/>
          </p:cNvSpPr>
          <p:nvPr>
            <p:ph type="body" idx="4"/>
          </p:nvPr>
        </p:nvSpPr>
        <p:spPr bwMode="auto">
          <a:xfrm>
            <a:off x="7818462" y="1930936"/>
            <a:ext cx="3474720" cy="4023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205220043" name="Google Shape;58;p24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675663488" name="Google Shape;59;p24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470877854" name="Google Shape;60;p24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524219256" name="Google Shape;61;p24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le Only" preserve="0" showMasterPhAnim="0" showMasterSp="1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33490994" name="Google Shape;63;p25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06261758" name="Google Shape;64;p25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360091437" name="Google Shape;65;p25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8562630" name="Google Shape;66;p25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495548272" name="Google Shape;67;p25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Blank" preserve="0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2982656" name="Google Shape;69;p2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835534366" name="Google Shape;70;p2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6520943" name="Google Shape;71;p2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63590132" name="Google Shape;72;p26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  <p:sp>
        <p:nvSpPr>
          <p:cNvPr id="28881434" name="Google Shape;73;p2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2081156187" name="Google Shape;74;p26"/>
          <p:cNvSpPr/>
          <p:nvPr/>
        </p:nvSpPr>
        <p:spPr bwMode="auto">
          <a:xfrm>
            <a:off x="1" y="758952"/>
            <a:ext cx="384048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t with Caption" preserve="0" showMasterPhAnim="0" showMasterSp="1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505113" name="Google Shape;76;p27"/>
          <p:cNvSpPr txBox="1">
            <a:spLocks noGrp="1"/>
          </p:cNvSpPr>
          <p:nvPr>
            <p:ph type="title"/>
          </p:nvPr>
        </p:nvSpPr>
        <p:spPr bwMode="auto">
          <a:xfrm>
            <a:off x="256032" y="1143000"/>
            <a:ext cx="2834640" cy="2377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orbel"/>
              <a:buNone/>
              <a:defRPr sz="3200" b="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7081888" name="Google Shape;77;p27"/>
          <p:cNvSpPr txBox="1">
            <a:spLocks noGrp="1"/>
          </p:cNvSpPr>
          <p:nvPr>
            <p:ph type="body" idx="1"/>
          </p:nvPr>
        </p:nvSpPr>
        <p:spPr bwMode="auto">
          <a:xfrm>
            <a:off x="3867911" y="868680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2000"/>
              <a:buChar char="●"/>
              <a:defRPr sz="2000"/>
            </a:lvl1pPr>
            <a:lvl2pPr marL="914400" lvl="1" indent="-3429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800"/>
              <a:buChar char="●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600"/>
              <a:buChar char="●"/>
              <a:defRPr sz="1600"/>
            </a:lvl3pPr>
            <a:lvl4pPr marL="1828800" lvl="3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5pPr>
            <a:lvl6pPr marL="2743200" lvl="5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6pPr>
            <a:lvl7pPr marL="3200400" lvl="6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400"/>
              <a:buChar char="●"/>
              <a:defRPr sz="1400"/>
            </a:lvl8pPr>
            <a:lvl9pPr marL="4114800" lvl="8" indent="-3175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1400"/>
              <a:buChar char="●"/>
              <a:defRPr sz="1400"/>
            </a:lvl9pPr>
          </a:lstStyle>
          <a:p>
            <a:pPr>
              <a:defRPr/>
            </a:pPr>
            <a:endParaRPr/>
          </a:p>
        </p:txBody>
      </p:sp>
      <p:sp>
        <p:nvSpPr>
          <p:cNvPr id="1743529030" name="Google Shape;78;p27"/>
          <p:cNvSpPr txBox="1">
            <a:spLocks noGrp="1"/>
          </p:cNvSpPr>
          <p:nvPr>
            <p:ph type="body" idx="2"/>
          </p:nvPr>
        </p:nvSpPr>
        <p:spPr bwMode="auto">
          <a:xfrm>
            <a:off x="256032" y="3494176"/>
            <a:ext cx="2834640" cy="23219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 sz="1400">
                <a:solidFill>
                  <a:srgbClr val="FFFFFF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200"/>
              <a:buNone/>
              <a:defRPr sz="1200"/>
            </a:lvl2pPr>
            <a:lvl3pPr marL="1371600" lvl="2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5pPr>
            <a:lvl6pPr marL="2743200" lvl="5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6pPr>
            <a:lvl7pPr marL="3200400" lvl="6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7pPr>
            <a:lvl8pPr marL="3657600" lvl="7" indent="-228600" algn="l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SzPts val="900"/>
              <a:buNone/>
              <a:defRPr sz="900"/>
            </a:lvl8pPr>
            <a:lvl9pPr marL="4114800" lvl="8" indent="-228600" algn="l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90891331" name="Google Shape;79;p27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907720854" name="Google Shape;80;p27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32707403" name="Google Shape;81;p27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>
                <a:solidFill>
                  <a:srgbClr val="40BAD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47074465" name="Google Shape;82;p27"/>
          <p:cNvPicPr/>
          <p:nvPr/>
        </p:nvPicPr>
        <p:blipFill>
          <a:blip r:embed="rId2">
            <a:alphaModFix/>
          </a:blip>
          <a:stretch/>
        </p:blipFill>
        <p:spPr bwMode="auto">
          <a:xfrm>
            <a:off x="128152" y="0"/>
            <a:ext cx="1823778" cy="7355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429009" name="Google Shape;10;p16"/>
          <p:cNvSpPr/>
          <p:nvPr/>
        </p:nvSpPr>
        <p:spPr bwMode="auto">
          <a:xfrm>
            <a:off x="1" y="758952"/>
            <a:ext cx="3443590" cy="5330952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orbel"/>
              <a:buNone/>
              <a:defRPr/>
            </a:pPr>
            <a:endParaRPr sz="18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970510325" name="Google Shape;11;p16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124739632" name="Google Shape;12;p16"/>
          <p:cNvSpPr/>
          <p:nvPr/>
        </p:nvSpPr>
        <p:spPr bwMode="auto">
          <a:xfrm>
            <a:off x="11815864" y="758952"/>
            <a:ext cx="384048" cy="5330952"/>
          </a:xfrm>
          <a:prstGeom prst="rect">
            <a:avLst/>
          </a:prstGeom>
          <a:solidFill>
            <a:srgbClr val="000F4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48069332" name="Google Shape;13;p16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531286363" name="Google Shape;14;p16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905162160" name="Google Shape;15;p16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32593511" name="Google Shape;16;p16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Clr>
                <a:srgbClr val="40BAD2"/>
              </a:buClr>
              <a:buSzPts val="1200"/>
              <a:buFont typeface="Corbel"/>
              <a:buNone/>
              <a:defRPr sz="1200" b="1" i="0" u="none" strike="noStrike" cap="none">
                <a:solidFill>
                  <a:srgbClr val="40BAD2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86545801" name="Google Shape;17;p16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15843023" name="Google Shape;106;p18"/>
          <p:cNvSpPr/>
          <p:nvPr/>
        </p:nvSpPr>
        <p:spPr bwMode="auto">
          <a:xfrm>
            <a:off x="2644878" y="0"/>
            <a:ext cx="9574060" cy="589936"/>
          </a:xfrm>
          <a:prstGeom prst="rect">
            <a:avLst/>
          </a:prstGeom>
          <a:solidFill>
            <a:srgbClr val="FE7A1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>
              <a:solidFill>
                <a:schemeClr val="lt1"/>
              </a:solidFill>
              <a:latin typeface="Corbel"/>
              <a:ea typeface="Corbel"/>
              <a:cs typeface="Corbel"/>
            </a:endParaRPr>
          </a:p>
        </p:txBody>
      </p:sp>
      <p:sp>
        <p:nvSpPr>
          <p:cNvPr id="74457180" name="Google Shape;107;p18"/>
          <p:cNvSpPr txBox="1">
            <a:spLocks noGrp="1"/>
          </p:cNvSpPr>
          <p:nvPr>
            <p:ph type="title"/>
          </p:nvPr>
        </p:nvSpPr>
        <p:spPr bwMode="auto">
          <a:xfrm>
            <a:off x="252919" y="1123837"/>
            <a:ext cx="2947482" cy="46011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orbel"/>
              <a:buNone/>
              <a:defRPr sz="3600" b="0" i="0" u="none" strike="noStrike" cap="none">
                <a:solidFill>
                  <a:srgbClr val="FFFFFF"/>
                </a:solidFill>
                <a:latin typeface="Corbel"/>
                <a:ea typeface="Corbel"/>
                <a:cs typeface="Cor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476424517" name="Google Shape;108;p18"/>
          <p:cNvSpPr/>
          <p:nvPr/>
        </p:nvSpPr>
        <p:spPr bwMode="auto">
          <a:xfrm>
            <a:off x="0" y="1452906"/>
            <a:ext cx="108000" cy="4392000"/>
          </a:xfrm>
          <a:prstGeom prst="rect">
            <a:avLst/>
          </a:prstGeom>
          <a:solidFill>
            <a:srgbClr val="0099FF"/>
          </a:solidFill>
          <a:ln w="10775" cap="flat" cmpd="sng">
            <a:solidFill>
              <a:srgbClr val="0099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endParaRPr/>
          </a:p>
        </p:txBody>
      </p:sp>
      <p:sp>
        <p:nvSpPr>
          <p:cNvPr id="1150463753" name="Google Shape;109;p18"/>
          <p:cNvSpPr txBox="1">
            <a:spLocks noGrp="1"/>
          </p:cNvSpPr>
          <p:nvPr>
            <p:ph type="body" idx="1"/>
          </p:nvPr>
        </p:nvSpPr>
        <p:spPr bwMode="auto">
          <a:xfrm>
            <a:off x="3869267" y="864108"/>
            <a:ext cx="7315200" cy="512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marR="0" lvl="0" indent="-35560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Noto Sans Symbols"/>
              <a:buChar char="●"/>
              <a:defRPr sz="20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oto Sans Symbols"/>
              <a:buChar char="●"/>
              <a:defRPr sz="18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2pPr>
            <a:lvl3pPr marL="1371600" marR="0" lvl="2" indent="-3302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Noto Sans Symbols"/>
              <a:buChar char="●"/>
              <a:defRPr sz="16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000F46"/>
                </a:solidFill>
                <a:latin typeface="Corbel"/>
                <a:ea typeface="Corbel"/>
                <a:cs typeface="Corbe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25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250"/>
              </a:spcBef>
              <a:spcAft>
                <a:spcPts val="250"/>
              </a:spcAft>
              <a:buClr>
                <a:schemeClr val="accent1"/>
              </a:buClr>
              <a:buSzPts val="1400"/>
              <a:buFont typeface="Noto Sans Symbols"/>
              <a:buChar char="●"/>
              <a:defRPr sz="1400" b="0" i="0" u="none" strike="noStrike" cap="none">
                <a:solidFill>
                  <a:srgbClr val="595959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607086961" name="Google Shape;110;p18"/>
          <p:cNvSpPr txBox="1">
            <a:spLocks noGrp="1"/>
          </p:cNvSpPr>
          <p:nvPr>
            <p:ph type="dt" idx="10"/>
          </p:nvPr>
        </p:nvSpPr>
        <p:spPr bwMode="auto">
          <a:xfrm>
            <a:off x="2624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008277534" name="Google Shape;111;p18"/>
          <p:cNvSpPr txBox="1">
            <a:spLocks noGrp="1"/>
          </p:cNvSpPr>
          <p:nvPr>
            <p:ph type="ftr" idx="11"/>
          </p:nvPr>
        </p:nvSpPr>
        <p:spPr bwMode="auto">
          <a:xfrm>
            <a:off x="3869267" y="6356350"/>
            <a:ext cx="591151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>
                <a:solidFill>
                  <a:srgbClr val="7F7F7F"/>
                </a:solidFill>
                <a:latin typeface="Corbel"/>
                <a:ea typeface="Corbel"/>
                <a:cs typeface="Corbe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orbel"/>
                <a:ea typeface="Corbel"/>
                <a:cs typeface="Corbe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98183151" name="Google Shape;112;p18"/>
          <p:cNvSpPr txBox="1">
            <a:spLocks noGrp="1"/>
          </p:cNvSpPr>
          <p:nvPr>
            <p:ph type="sldNum" idx="12"/>
          </p:nvPr>
        </p:nvSpPr>
        <p:spPr bwMode="auto">
          <a:xfrm>
            <a:off x="10634135" y="6356350"/>
            <a:ext cx="153092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1">
                <a:solidFill>
                  <a:schemeClr val="accent1"/>
                </a:solidFill>
                <a:latin typeface="Corbel"/>
                <a:ea typeface="Corbel"/>
                <a:cs typeface="Corbe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en-IN"/>
              <a:t>‹#›</a:t>
            </a:fld>
            <a:endParaRPr/>
          </a:p>
        </p:txBody>
      </p:sp>
      <p:pic>
        <p:nvPicPr>
          <p:cNvPr id="1263857779" name="Google Shape;113;p18"/>
          <p:cNvPicPr/>
          <p:nvPr/>
        </p:nvPicPr>
        <p:blipFill>
          <a:blip r:embed="rId14">
            <a:alphaModFix/>
          </a:blip>
          <a:stretch/>
        </p:blipFill>
        <p:spPr bwMode="auto">
          <a:xfrm>
            <a:off x="26938" y="6707875"/>
            <a:ext cx="12192000" cy="172586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hf dt="0" ftr="0" hdr="0" sldNum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7.pn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3766564" name="Google Shape;205;p1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78924475" name="Google Shape;206;p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121601024" name="Google Shape;207;p1"/>
          <p:cNvSpPr txBox="1">
            <a:spLocks noGrp="1"/>
          </p:cNvSpPr>
          <p:nvPr>
            <p:ph type="title"/>
          </p:nvPr>
        </p:nvSpPr>
        <p:spPr bwMode="auto">
          <a:xfrm>
            <a:off x="3867911" y="1298448"/>
            <a:ext cx="7689087" cy="32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algn="ctr">
              <a:defRPr/>
            </a:pPr>
            <a:r>
              <a:rPr lang="en-IN" sz="6000" b="1" u="sng">
                <a:solidFill>
                  <a:schemeClr val="dk1"/>
                </a:solidFill>
              </a:rPr>
              <a:t>Addition of X-Ray in TB Screening</a:t>
            </a:r>
            <a:endParaRPr lang="en-US" b="1" u="sng">
              <a:solidFill>
                <a:schemeClr val="dk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2869495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791477359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699563603" name="Google Shape;313;p7"/>
          <p:cNvSpPr txBox="1"/>
          <p:nvPr/>
        </p:nvSpPr>
        <p:spPr bwMode="auto">
          <a:xfrm>
            <a:off x="3451286" y="642702"/>
            <a:ext cx="8330685" cy="5566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lvl="1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defRPr/>
            </a:pPr>
            <a:r>
              <a:rPr lang="en-IN" sz="2800" b="1" i="1">
                <a:solidFill>
                  <a:schemeClr val="dk1"/>
                </a:solidFill>
                <a:ea typeface="Corbel"/>
              </a:rPr>
              <a:t>3. Final Diagnosis-</a:t>
            </a:r>
            <a:endParaRPr lang="en-IN" sz="2400" b="1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Cases marked </a:t>
            </a:r>
            <a:r>
              <a:rPr lang="en-IN" sz="2400" b="1">
                <a:solidFill>
                  <a:schemeClr val="dk1"/>
                </a:solidFill>
              </a:rPr>
              <a:t>“Abnormal – Suggestive of TB”</a:t>
            </a:r>
            <a:r>
              <a:rPr lang="en-IN" sz="2400">
                <a:solidFill>
                  <a:schemeClr val="dk1"/>
                </a:solidFill>
              </a:rPr>
              <a:t> </a:t>
            </a:r>
            <a:r>
              <a:rPr lang="en-IN" sz="2400">
                <a:solidFill>
                  <a:schemeClr val="dk1"/>
                </a:solidFill>
              </a:rPr>
              <a:t>move to </a:t>
            </a:r>
            <a:r>
              <a:rPr lang="en-IN" sz="2400" b="1">
                <a:solidFill>
                  <a:schemeClr val="dk1"/>
                </a:solidFill>
              </a:rPr>
              <a:t>Clinical Review</a:t>
            </a:r>
            <a:endParaRPr lang="en-IN" sz="2400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Option to proceed with </a:t>
            </a:r>
            <a:r>
              <a:rPr lang="en-IN" sz="2400" b="1">
                <a:solidFill>
                  <a:schemeClr val="dk1"/>
                </a:solidFill>
              </a:rPr>
              <a:t>clinical diagnosis based on X-ray findings</a:t>
            </a:r>
            <a:endParaRPr lang="en-IN" sz="2400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If proceeding clinically: Select </a:t>
            </a:r>
            <a:r>
              <a:rPr lang="en-IN" sz="2400" b="1">
                <a:solidFill>
                  <a:schemeClr val="dk1"/>
                </a:solidFill>
              </a:rPr>
              <a:t>Clinically Diagnosed TB</a:t>
            </a:r>
            <a:r>
              <a:rPr lang="en-IN" sz="2400">
                <a:solidFill>
                  <a:schemeClr val="dk1"/>
                </a:solidFill>
              </a:rPr>
              <a:t> </a:t>
            </a:r>
            <a:endParaRPr lang="en-IN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If not: Mark as </a:t>
            </a:r>
            <a:r>
              <a:rPr lang="en-IN" sz="2400" b="1">
                <a:solidFill>
                  <a:schemeClr val="dk1"/>
                </a:solidFill>
              </a:rPr>
              <a:t>Not Suggestive of TB</a:t>
            </a:r>
            <a:endParaRPr lang="en-IN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</a:endParaRPr>
          </a:p>
          <a:p>
            <a:pPr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marL="457200" lvl="1" indent="-4572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</a:endParaRPr>
          </a:p>
          <a:p>
            <a:pPr marL="457200" lvl="1" indent="-4572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563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563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563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563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563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5600945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603360302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3714589" name="Picture 1"/>
          <p:cNvPicPr>
            <a:picLocks noChangeAspect="1"/>
          </p:cNvPicPr>
          <p:nvPr/>
        </p:nvPicPr>
        <p:blipFill>
          <a:blip r:embed="rId4"/>
          <a:srcRect l="0" t="146" r="-81" b="5012"/>
          <a:stretch/>
        </p:blipFill>
        <p:spPr bwMode="auto">
          <a:xfrm flipH="0" flipV="0">
            <a:off x="3841288" y="780588"/>
            <a:ext cx="7662266" cy="526183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4914740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2085709542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2417765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-87773" y="743004"/>
            <a:ext cx="11712772" cy="56566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70922308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424429635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7132035" name="Picture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54241" y="743004"/>
            <a:ext cx="11326110" cy="54482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25917507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31194783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6568267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362855" y="743004"/>
            <a:ext cx="11217495" cy="547801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02394896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948279336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036984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41023" y="684609"/>
            <a:ext cx="10461241" cy="54471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4039529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760966250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491742192" name="Google Shape;222;p3"/>
          <p:cNvSpPr txBox="1"/>
          <p:nvPr/>
        </p:nvSpPr>
        <p:spPr bwMode="auto">
          <a:xfrm>
            <a:off x="238395" y="1843313"/>
            <a:ext cx="3083625" cy="25545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Duplicate Test Records Creation </a:t>
            </a:r>
            <a:r>
              <a:rPr lang="en-IN" sz="4000">
                <a:solidFill>
                  <a:schemeClr val="lt1"/>
                </a:solidFill>
              </a:rPr>
              <a:t> </a:t>
            </a:r>
            <a:endParaRPr lang="en-US">
              <a:solidFill>
                <a:schemeClr val="lt1"/>
              </a:solidFill>
            </a:endParaRPr>
          </a:p>
        </p:txBody>
      </p:sp>
      <p:sp>
        <p:nvSpPr>
          <p:cNvPr id="131704201" name="Google Shape;313;p7"/>
          <p:cNvSpPr txBox="1"/>
          <p:nvPr/>
        </p:nvSpPr>
        <p:spPr bwMode="auto">
          <a:xfrm>
            <a:off x="3581914" y="780588"/>
            <a:ext cx="8149257" cy="5334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</a:rPr>
              <a:t>After confirmation, the system creates a duplicate X-Ray test: </a:t>
            </a:r>
            <a:endParaRPr lang="en-IN" sz="2400">
              <a:solidFill>
                <a:schemeClr val="dk1"/>
              </a:solidFill>
            </a:endParaRPr>
          </a:p>
          <a:p>
            <a:pPr lvl="1">
              <a:lnSpc>
                <a:spcPct val="200000"/>
              </a:lnSpc>
              <a:spcBef>
                <a:spcPts val="480"/>
              </a:spcBef>
              <a:buSzPts val="1680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   1. Original test: Reason = TB Screening 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lvl="1">
              <a:lnSpc>
                <a:spcPct val="200000"/>
              </a:lnSpc>
              <a:spcBef>
                <a:spcPts val="480"/>
              </a:spcBef>
              <a:buSzPts val="1680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   2. New test: Reason = Diagnosis of DSTB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This ensures clear audit trail and reporting separation</a:t>
            </a:r>
            <a:r>
              <a:rPr lang="en-IN" sz="2400" b="0" i="0" u="none" strike="noStrike" cap="none">
                <a:solidFill>
                  <a:schemeClr val="dk1"/>
                </a:solidFill>
                <a:ea typeface="Corbel"/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X-Ray Test added and Final Interpretation Clinically diagnosed TB </a:t>
            </a:r>
            <a:endParaRPr lang="en-IN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042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042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042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042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70420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6318813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531757538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0993807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241023" y="743004"/>
            <a:ext cx="10967257" cy="537383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98601158" name="Google Shape;24;p20"/>
          <p:cNvSpPr txBox="1">
            <a:spLocks noGrp="1"/>
          </p:cNvSpPr>
          <p:nvPr>
            <p:ph type="ctrTitle"/>
          </p:nvPr>
        </p:nvSpPr>
        <p:spPr bwMode="auto">
          <a:xfrm flipH="0" flipV="0">
            <a:off x="3543632" y="5060156"/>
            <a:ext cx="4345781" cy="967382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546"/>
              </a:buClr>
              <a:buSzPts val="5900"/>
              <a:buFont typeface="Corbel"/>
              <a:buNone/>
              <a:defRPr sz="5900">
                <a:solidFill>
                  <a:srgbClr val="00054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r>
              <a:rPr lang="en-IN" sz="4800" b="1">
                <a:latin typeface="Arial"/>
                <a:ea typeface="Arial"/>
                <a:cs typeface="Arial"/>
              </a:rPr>
              <a:t>THANK YOU </a:t>
            </a:r>
            <a:endParaRPr b="1"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2197981" name="Google Shape;212;p2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25459298" name="Google Shape;213;p2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233624727" name="Google Shape;214;p2"/>
          <p:cNvSpPr txBox="1"/>
          <p:nvPr/>
        </p:nvSpPr>
        <p:spPr bwMode="auto">
          <a:xfrm>
            <a:off x="537689" y="2902856"/>
            <a:ext cx="2507701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4000" b="0" i="0" strike="noStrike" cap="none">
                <a:solidFill>
                  <a:schemeClr val="lt1"/>
                </a:solidFill>
                <a:ea typeface="Corbel"/>
              </a:rPr>
              <a:t>Contents</a:t>
            </a:r>
            <a:endParaRPr lang="en-US" sz="4000">
              <a:solidFill>
                <a:schemeClr val="lt1"/>
              </a:solidFill>
            </a:endParaRPr>
          </a:p>
        </p:txBody>
      </p:sp>
      <p:sp>
        <p:nvSpPr>
          <p:cNvPr id="903408403" name="Google Shape;215;p2"/>
          <p:cNvSpPr txBox="1"/>
          <p:nvPr/>
        </p:nvSpPr>
        <p:spPr bwMode="auto">
          <a:xfrm>
            <a:off x="3856568" y="780589"/>
            <a:ext cx="7315200" cy="4950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110046" marR="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  <a:ea typeface="Corbel"/>
              </a:rPr>
              <a:t>Overview </a:t>
            </a:r>
            <a:endParaRPr lang="en-IN" sz="2800">
              <a:solidFill>
                <a:srgbClr val="000F46"/>
              </a:solidFill>
              <a:latin typeface="Corbel"/>
            </a:endParaRPr>
          </a:p>
          <a:p>
            <a:pPr marL="457200" marR="0" lvl="0" indent="-22859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  <a:ea typeface="Corbel"/>
              </a:rPr>
              <a:t>Requirement Summary</a:t>
            </a:r>
            <a:endParaRPr lang="en-IN" sz="2800">
              <a:solidFill>
                <a:srgbClr val="000F46"/>
              </a:solidFill>
              <a:latin typeface="Corbel"/>
            </a:endParaRPr>
          </a:p>
          <a:p>
            <a:pPr marL="457200" marR="0" lvl="0" indent="-22859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Add Test – TB Screening </a:t>
            </a:r>
            <a:endParaRPr/>
          </a:p>
          <a:p>
            <a:pPr marL="457200" marR="0" lvl="0" indent="-22859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</a:rPr>
              <a:t>Action Needed &amp; Clinical Diagnosis Flow </a:t>
            </a:r>
            <a:endParaRPr/>
          </a:p>
          <a:p>
            <a:pPr marL="457200" marR="0" lvl="0" indent="-22859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indent="-346710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800">
                <a:solidFill>
                  <a:srgbClr val="000F46"/>
                </a:solidFill>
                <a:ea typeface="Corbel"/>
              </a:rPr>
              <a:t>Duplicate Test Records Creation </a:t>
            </a: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  <a:p>
            <a:pPr marL="457200" marR="0" lvl="0" indent="-228599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Pts val="1867"/>
              <a:buFont typeface="Noto Sans Symbols"/>
              <a:buNone/>
              <a:defRPr/>
            </a:pPr>
            <a:endParaRPr sz="2800" b="0" u="none">
              <a:solidFill>
                <a:srgbClr val="000F46"/>
              </a:solidFill>
              <a:latin typeface="Corbel"/>
              <a:ea typeface="Corbel"/>
              <a:cs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19345872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460170694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567047254" name="Google Shape;222;p3"/>
          <p:cNvSpPr txBox="1"/>
          <p:nvPr/>
        </p:nvSpPr>
        <p:spPr bwMode="auto">
          <a:xfrm>
            <a:off x="427081" y="2808513"/>
            <a:ext cx="2851397" cy="7078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IN" sz="4000">
                <a:solidFill>
                  <a:schemeClr val="lt1"/>
                </a:solidFill>
                <a:latin typeface="Corbel"/>
              </a:rPr>
              <a:t>Overview</a:t>
            </a:r>
            <a:endParaRPr lang="en-IN" sz="4000">
              <a:solidFill>
                <a:schemeClr val="lt1"/>
              </a:solidFill>
              <a:latin typeface="Corbel"/>
            </a:endParaRPr>
          </a:p>
        </p:txBody>
      </p:sp>
      <p:sp>
        <p:nvSpPr>
          <p:cNvPr id="1791009348" name="Google Shape;223;p3"/>
          <p:cNvSpPr txBox="1"/>
          <p:nvPr/>
        </p:nvSpPr>
        <p:spPr bwMode="auto">
          <a:xfrm>
            <a:off x="3569882" y="771964"/>
            <a:ext cx="7939789" cy="53067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This document explains the implementation of adding </a:t>
            </a:r>
            <a:r>
              <a:rPr lang="en-IN" sz="2400">
                <a:solidFill>
                  <a:srgbClr val="000F46"/>
                </a:solidFill>
              </a:rPr>
              <a:t>Chest X-Ray as a screening tool for TB and using screening</a:t>
            </a:r>
            <a:r>
              <a:rPr lang="en-IN" sz="2400">
                <a:solidFill>
                  <a:srgbClr val="000F46"/>
                </a:solidFill>
              </a:rPr>
              <a:t> X-Ray data for clinical diagnosis.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Chest X-Ray has been added as a screening option under “Reason for Testing” to support early detection of Tuberculosis (TB).</a:t>
            </a:r>
            <a:endParaRPr lang="en-US"/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r>
              <a:rPr lang="en-IN" sz="2400">
                <a:solidFill>
                  <a:srgbClr val="000F46"/>
                </a:solidFill>
              </a:rPr>
              <a:t>The application interface includes a dedicated “TB Screening” option, enabling structured recording and use of X-Ray screening data.</a:t>
            </a: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marL="342900" indent="-342900"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buFont typeface="Noto Sans Symbols"/>
              <a:buChar char="●"/>
              <a:defRPr/>
            </a:pPr>
            <a:endParaRPr lang="en-IN" sz="2400">
              <a:solidFill>
                <a:srgbClr val="000F46"/>
              </a:solidFill>
            </a:endParaRPr>
          </a:p>
          <a:p>
            <a:pPr algn="just">
              <a:lnSpc>
                <a:spcPct val="120000"/>
              </a:lnSpc>
              <a:spcBef>
                <a:spcPts val="800"/>
              </a:spcBef>
              <a:buClr>
                <a:schemeClr val="accent1"/>
              </a:buClr>
              <a:buSzPts val="1867"/>
              <a:defRPr/>
            </a:pPr>
            <a:endParaRPr lang="en-IN" sz="2400">
              <a:solidFill>
                <a:srgbClr val="000F46"/>
              </a:solidFill>
              <a:latin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0409947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685680178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8368478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4198476" y="743004"/>
            <a:ext cx="7203281" cy="529941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0264082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188828144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1376337" name="Google Shape;313;p7"/>
          <p:cNvSpPr txBox="1"/>
          <p:nvPr/>
        </p:nvSpPr>
        <p:spPr bwMode="auto">
          <a:xfrm>
            <a:off x="3828657" y="787846"/>
            <a:ext cx="7677543" cy="5334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Add </a:t>
            </a:r>
            <a:r>
              <a:rPr lang="en-IN" sz="2400" i="1">
                <a:solidFill>
                  <a:schemeClr val="dk1"/>
                </a:solidFill>
                <a:ea typeface="Corbel"/>
              </a:rPr>
              <a:t>“TB Screening”</a:t>
            </a:r>
            <a:r>
              <a:rPr lang="en-IN" sz="2400">
                <a:solidFill>
                  <a:schemeClr val="dk1"/>
                </a:solidFill>
                <a:ea typeface="Corbel"/>
              </a:rPr>
              <a:t> as </a:t>
            </a:r>
            <a:r>
              <a:rPr lang="en-IN" sz="2400" b="0" i="0" u="none" strike="noStrike" cap="none">
                <a:solidFill>
                  <a:schemeClr val="dk1"/>
                </a:solidFill>
                <a:ea typeface="Corbel"/>
              </a:rPr>
              <a:t>a </a:t>
            </a:r>
            <a:r>
              <a:rPr lang="en-IN" sz="2400">
                <a:solidFill>
                  <a:schemeClr val="dk1"/>
                </a:solidFill>
                <a:ea typeface="Corbel"/>
              </a:rPr>
              <a:t>new reason</a:t>
            </a:r>
            <a:r>
              <a:rPr lang="en-IN" sz="2400">
                <a:solidFill>
                  <a:schemeClr val="dk1"/>
                </a:solidFill>
                <a:ea typeface="Corbel"/>
              </a:rPr>
              <a:t> for testing</a:t>
            </a:r>
            <a:r>
              <a:rPr lang="en-IN" sz="24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Chest X-Ray </a:t>
            </a:r>
            <a:r>
              <a:rPr lang="en-IN" sz="2400" b="0" i="0" u="none" strike="noStrike" cap="none">
                <a:solidFill>
                  <a:schemeClr val="dk1"/>
                </a:solidFill>
                <a:ea typeface="Corbel"/>
              </a:rPr>
              <a:t>can </a:t>
            </a:r>
            <a:r>
              <a:rPr lang="en-IN" sz="2400">
                <a:solidFill>
                  <a:schemeClr val="dk1"/>
                </a:solidFill>
                <a:ea typeface="Corbel"/>
              </a:rPr>
              <a:t>now be selected </a:t>
            </a:r>
            <a:r>
              <a:rPr lang="en-IN" sz="2400" b="1">
                <a:solidFill>
                  <a:schemeClr val="dk1"/>
                </a:solidFill>
                <a:ea typeface="Corbel"/>
              </a:rPr>
              <a:t>only under TB Screening</a:t>
            </a:r>
            <a:r>
              <a:rPr lang="en-IN" sz="2400" b="0" i="0" u="none" strike="noStrike" cap="none">
                <a:solidFill>
                  <a:schemeClr val="dk1"/>
                </a:solidFill>
                <a:ea typeface="Corbel"/>
              </a:rPr>
              <a:t>.</a:t>
            </a:r>
            <a:endParaRPr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X-Ray option is removed from direct </a:t>
            </a:r>
            <a:r>
              <a:rPr lang="en-IN" sz="2400" i="1">
                <a:solidFill>
                  <a:schemeClr val="dk1"/>
                </a:solidFill>
                <a:ea typeface="Corbel"/>
              </a:rPr>
              <a:t>Diagnosis of TB</a:t>
            </a:r>
            <a:r>
              <a:rPr lang="en-IN" sz="2400">
                <a:solidFill>
                  <a:schemeClr val="dk1"/>
                </a:solidFill>
                <a:ea typeface="Corbel"/>
              </a:rPr>
              <a:t> </a:t>
            </a:r>
            <a:endParaRPr/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Clinical diagnosis is allowed through a controlled action flow</a:t>
            </a:r>
            <a:endParaRPr lang="en-IN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  <p:sp>
        <p:nvSpPr>
          <p:cNvPr id="1871981523" name="Google Shape;222;p3"/>
          <p:cNvSpPr txBox="1"/>
          <p:nvPr/>
        </p:nvSpPr>
        <p:spPr bwMode="auto">
          <a:xfrm>
            <a:off x="238395" y="2772227"/>
            <a:ext cx="3083625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IN" sz="4000">
                <a:solidFill>
                  <a:schemeClr val="lt1"/>
                </a:solidFill>
                <a:latin typeface="Corbel"/>
              </a:rPr>
              <a:t>Requirement</a:t>
            </a:r>
            <a:endParaRPr lang="en-IN" sz="4000">
              <a:solidFill>
                <a:schemeClr val="lt1"/>
              </a:solidFill>
              <a:latin typeface="Corbel"/>
            </a:endParaRPr>
          </a:p>
          <a:p>
            <a:pPr>
              <a:defRPr/>
            </a:pPr>
            <a:r>
              <a:rPr lang="en-IN" sz="4000">
                <a:solidFill>
                  <a:schemeClr val="lt1"/>
                </a:solidFill>
                <a:latin typeface="Corbel"/>
              </a:rPr>
              <a:t>Summary</a:t>
            </a:r>
            <a:endParaRPr lang="en-IN" sz="4000">
              <a:solidFill>
                <a:schemeClr val="lt1"/>
              </a:solidFill>
              <a:latin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376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3763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3763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3763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869480" name="Google Shape;220;p3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460682807" name="Google Shape;221;p3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56576384" name="Google Shape;222;p3"/>
          <p:cNvSpPr txBox="1"/>
          <p:nvPr/>
        </p:nvSpPr>
        <p:spPr bwMode="auto">
          <a:xfrm>
            <a:off x="136795" y="2772227"/>
            <a:ext cx="3170711" cy="1323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Add </a:t>
            </a:r>
            <a:r>
              <a:rPr lang="en-IN" sz="4000">
                <a:solidFill>
                  <a:schemeClr val="lt1"/>
                </a:solidFill>
              </a:rPr>
              <a:t>Test:TB</a:t>
            </a:r>
            <a:endParaRPr lang="en-US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IN" sz="4000">
                <a:solidFill>
                  <a:schemeClr val="lt1"/>
                </a:solidFill>
              </a:rPr>
              <a:t>Screening</a:t>
            </a:r>
            <a:endParaRPr lang="en-US">
              <a:solidFill>
                <a:schemeClr val="lt1"/>
              </a:solidFill>
            </a:endParaRPr>
          </a:p>
        </p:txBody>
      </p:sp>
      <p:sp>
        <p:nvSpPr>
          <p:cNvPr id="1026205670" name="Google Shape;313;p7"/>
          <p:cNvSpPr txBox="1"/>
          <p:nvPr/>
        </p:nvSpPr>
        <p:spPr bwMode="auto">
          <a:xfrm>
            <a:off x="3835914" y="954761"/>
            <a:ext cx="7677543" cy="4949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 b="1">
                <a:solidFill>
                  <a:schemeClr val="dk1"/>
                </a:solidFill>
                <a:ea typeface="Corbel"/>
              </a:rPr>
              <a:t>‘TB Screening’</a:t>
            </a:r>
            <a:r>
              <a:rPr lang="en-IN" sz="2400">
                <a:solidFill>
                  <a:schemeClr val="dk1"/>
                </a:solidFill>
                <a:ea typeface="Corbel"/>
              </a:rPr>
              <a:t> is selected as the reason for testing.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Chest X-Ray option is enabled </a:t>
            </a:r>
            <a:r>
              <a:rPr lang="en-IN" sz="2400" b="1">
                <a:solidFill>
                  <a:schemeClr val="dk1"/>
                </a:solidFill>
                <a:ea typeface="Corbel"/>
              </a:rPr>
              <a:t>only when “TB Screening”</a:t>
            </a:r>
            <a:r>
              <a:rPr lang="en-IN" sz="2400">
                <a:solidFill>
                  <a:schemeClr val="dk1"/>
                </a:solidFill>
                <a:ea typeface="Corbel"/>
              </a:rPr>
              <a:t> is selected as the </a:t>
            </a:r>
            <a:r>
              <a:rPr lang="en-IN" sz="2400" i="1">
                <a:solidFill>
                  <a:schemeClr val="dk1"/>
                </a:solidFill>
                <a:ea typeface="Corbel"/>
              </a:rPr>
              <a:t>Reason</a:t>
            </a:r>
            <a:r>
              <a:rPr lang="en-IN" sz="2400" i="1">
                <a:solidFill>
                  <a:schemeClr val="dk1"/>
                </a:solidFill>
                <a:ea typeface="Corbel"/>
              </a:rPr>
              <a:t> for Testing</a:t>
            </a:r>
            <a:r>
              <a:rPr lang="en-IN" sz="24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>.</a:t>
            </a:r>
            <a:endParaRPr lang="en-US">
              <a:solidFill>
                <a:schemeClr val="dk1"/>
              </a:solidFill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r>
              <a:rPr lang="en-IN" sz="2400">
                <a:solidFill>
                  <a:schemeClr val="dk1"/>
                </a:solidFill>
                <a:ea typeface="Corbel"/>
              </a:rPr>
              <a:t>Along with this, other patient details like symptoms and duration are recorded.</a:t>
            </a:r>
            <a:endParaRPr lang="en-IN" sz="2400">
              <a:solidFill>
                <a:schemeClr val="dk1"/>
              </a:solidFill>
              <a:ea typeface="Corbel"/>
            </a:endParaRPr>
          </a:p>
          <a:p>
            <a:pPr marL="444500" lvl="1" indent="-4445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Arial"/>
              <a:buChar char="►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056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056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056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89687267" name="Google Shape;346;p11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438634940" name="Google Shape;347;p11"/>
          <p:cNvSpPr txBox="1"/>
          <p:nvPr/>
        </p:nvSpPr>
        <p:spPr bwMode="auto">
          <a:xfrm>
            <a:off x="5556605" y="21771"/>
            <a:ext cx="71959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IN" sz="2800">
                <a:solidFill>
                  <a:srgbClr val="FFFFFF"/>
                </a:solidFill>
              </a:rPr>
              <a:t>Add Test – TB Screening</a:t>
            </a:r>
            <a:endParaRPr lang="en-US"/>
          </a:p>
        </p:txBody>
      </p:sp>
      <p:pic>
        <p:nvPicPr>
          <p:cNvPr id="548230022" name="Picture 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790311" y="1220390"/>
            <a:ext cx="10980774" cy="491132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2927087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1881327670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289770205" name="Google Shape;313;p7"/>
          <p:cNvSpPr txBox="1"/>
          <p:nvPr/>
        </p:nvSpPr>
        <p:spPr bwMode="auto">
          <a:xfrm>
            <a:off x="3828657" y="787846"/>
            <a:ext cx="7677543" cy="5334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defRPr/>
            </a:pPr>
            <a:r>
              <a:rPr lang="en-IN" sz="2800" b="1" i="1">
                <a:solidFill>
                  <a:schemeClr val="dk1"/>
                </a:solidFill>
                <a:ea typeface="Corbel"/>
              </a:rPr>
              <a:t>1. Test Initiation -</a:t>
            </a:r>
            <a:endParaRPr lang="en-IN" sz="2400" b="1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Select</a:t>
            </a:r>
            <a:r>
              <a:rPr lang="en-IN" sz="2400">
                <a:solidFill>
                  <a:schemeClr val="dk1"/>
                </a:solidFill>
              </a:rPr>
              <a:t> </a:t>
            </a:r>
            <a:r>
              <a:rPr lang="en-IN" sz="2400" b="1">
                <a:solidFill>
                  <a:schemeClr val="dk1"/>
                </a:solidFill>
              </a:rPr>
              <a:t>Reason for Testing</a:t>
            </a:r>
            <a:r>
              <a:rPr lang="en-IN" sz="2400">
                <a:solidFill>
                  <a:schemeClr val="dk1"/>
                </a:solidFill>
              </a:rPr>
              <a:t> as </a:t>
            </a:r>
            <a:r>
              <a:rPr lang="en-IN" sz="2400" i="1">
                <a:solidFill>
                  <a:schemeClr val="dk1"/>
                </a:solidFill>
              </a:rPr>
              <a:t>Diagnosis of TB</a:t>
            </a:r>
            <a:endParaRPr lang="en-IN" sz="2400" b="1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Choose </a:t>
            </a:r>
            <a:r>
              <a:rPr lang="en-IN" sz="2400" b="1">
                <a:solidFill>
                  <a:schemeClr val="dk1"/>
                </a:solidFill>
              </a:rPr>
              <a:t>Test Type</a:t>
            </a:r>
            <a:r>
              <a:rPr lang="en-IN" sz="2400">
                <a:solidFill>
                  <a:schemeClr val="dk1"/>
                </a:solidFill>
              </a:rPr>
              <a:t> as </a:t>
            </a:r>
            <a:r>
              <a:rPr lang="en-IN" sz="2400" i="1">
                <a:solidFill>
                  <a:schemeClr val="dk1"/>
                </a:solidFill>
              </a:rPr>
              <a:t>Chest X-Ray</a:t>
            </a:r>
            <a:r>
              <a:rPr lang="en-IN" sz="2400">
                <a:solidFill>
                  <a:schemeClr val="dk1"/>
                </a:solidFill>
              </a:rPr>
              <a:t> </a:t>
            </a:r>
            <a:endParaRPr lang="en-IN" sz="2400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Capture patient symptoms, duration, and visit history</a:t>
            </a:r>
            <a:endParaRPr lang="en-IN" sz="2400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</a:endParaRPr>
          </a:p>
          <a:p>
            <a:pPr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  <a:ea typeface="Corbel"/>
            </a:endParaRPr>
          </a:p>
          <a:p>
            <a:pPr marL="457200" lvl="1" indent="-4572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  <a:ea typeface="Corbel"/>
            </a:endParaRPr>
          </a:p>
          <a:p>
            <a:pPr marL="457200" lvl="1" indent="-4572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  <a:ea typeface="Corbel"/>
            </a:endParaRPr>
          </a:p>
        </p:txBody>
      </p:sp>
      <p:sp>
        <p:nvSpPr>
          <p:cNvPr id="1797284853" name="Google Shape;222;p3"/>
          <p:cNvSpPr txBox="1"/>
          <p:nvPr/>
        </p:nvSpPr>
        <p:spPr bwMode="auto">
          <a:xfrm>
            <a:off x="238395" y="1843313"/>
            <a:ext cx="3083625" cy="3170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defRPr/>
            </a:pPr>
            <a:r>
              <a:rPr lang="en-IN" sz="4000">
                <a:solidFill>
                  <a:schemeClr val="lt1"/>
                </a:solidFill>
              </a:rPr>
              <a:t>Actio</a:t>
            </a:r>
            <a:r>
              <a:rPr lang="en-IN" sz="4000">
                <a:solidFill>
                  <a:schemeClr val="lt1"/>
                </a:solidFill>
              </a:rPr>
              <a:t>n needed </a:t>
            </a:r>
            <a:r>
              <a:rPr lang="en-IN" sz="4000">
                <a:solidFill>
                  <a:schemeClr val="lt1"/>
                </a:solidFill>
              </a:rPr>
              <a:t>&amp; Clinical Diagnosis Flow </a:t>
            </a:r>
            <a:endParaRPr lang="en-US">
              <a:solidFill>
                <a:schemeClr val="lt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7702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7702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7702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977020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7792958" name="Google Shape;310;p7"/>
          <p:cNvSpPr/>
          <p:nvPr/>
        </p:nvSpPr>
        <p:spPr bwMode="auto">
          <a:xfrm>
            <a:off x="10954603" y="743004"/>
            <a:ext cx="1096371" cy="313274"/>
          </a:xfrm>
          <a:prstGeom prst="rect">
            <a:avLst/>
          </a:prstGeom>
          <a:solidFill>
            <a:schemeClr val="lt1"/>
          </a:solidFill>
          <a:ln w="107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/>
            </a:pPr>
            <a:endParaRPr sz="1400" b="0" i="0" u="none" strike="noStrike" cap="none">
              <a:solidFill>
                <a:srgbClr val="FFFFFF"/>
              </a:solidFill>
              <a:latin typeface="Corbel"/>
              <a:ea typeface="Corbel"/>
              <a:cs typeface="Corbel"/>
            </a:endParaRPr>
          </a:p>
        </p:txBody>
      </p:sp>
      <p:pic>
        <p:nvPicPr>
          <p:cNvPr id="317420297" name="Google Shape;311;p7"/>
          <p:cNvPicPr/>
          <p:nvPr/>
        </p:nvPicPr>
        <p:blipFill>
          <a:blip r:embed="rId3">
            <a:alphaModFix/>
          </a:blip>
          <a:stretch/>
        </p:blipFill>
        <p:spPr bwMode="auto">
          <a:xfrm>
            <a:off x="241024" y="-34227"/>
            <a:ext cx="2134042" cy="8148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2530538" name="Google Shape;313;p7"/>
          <p:cNvSpPr txBox="1"/>
          <p:nvPr/>
        </p:nvSpPr>
        <p:spPr bwMode="auto">
          <a:xfrm>
            <a:off x="3821400" y="1914681"/>
            <a:ext cx="7677543" cy="5334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lvl="1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defRPr/>
            </a:pPr>
            <a:r>
              <a:rPr lang="en-IN" sz="2800" b="1" i="1">
                <a:solidFill>
                  <a:schemeClr val="dk1"/>
                </a:solidFill>
                <a:ea typeface="Corbel"/>
              </a:rPr>
              <a:t>2. Test Result Entry-</a:t>
            </a:r>
            <a:endParaRPr lang="en-IN" sz="2400" b="1" i="1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r>
              <a:rPr lang="en-IN" sz="2400">
                <a:solidFill>
                  <a:schemeClr val="dk1"/>
                </a:solidFill>
              </a:rPr>
              <a:t>Select </a:t>
            </a:r>
            <a:r>
              <a:rPr lang="en-IN" sz="2400" b="1">
                <a:solidFill>
                  <a:schemeClr val="dk1"/>
                </a:solidFill>
              </a:rPr>
              <a:t>Final Interpretation</a:t>
            </a:r>
            <a:r>
              <a:rPr lang="en-IN" sz="2400">
                <a:solidFill>
                  <a:schemeClr val="dk1"/>
                </a:solidFill>
              </a:rPr>
              <a:t>: </a:t>
            </a:r>
            <a:endParaRPr lang="en-IN">
              <a:solidFill>
                <a:schemeClr val="dk1"/>
              </a:solidFill>
            </a:endParaRPr>
          </a:p>
          <a:p>
            <a:pPr marL="342900" indent="-342900">
              <a:buSzPts val="1680"/>
              <a:buChar char="•"/>
              <a:defRPr/>
            </a:pPr>
            <a:r>
              <a:rPr lang="en-IN" sz="2400">
                <a:solidFill>
                  <a:schemeClr val="dk1"/>
                </a:solidFill>
              </a:rPr>
              <a:t>   Normal </a:t>
            </a:r>
            <a:endParaRPr lang="en-IN">
              <a:solidFill>
                <a:schemeClr val="dk1"/>
              </a:solidFill>
            </a:endParaRPr>
          </a:p>
          <a:p>
            <a:pPr marL="342900" indent="-342900">
              <a:buSzPts val="1680"/>
              <a:buChar char="•"/>
              <a:defRPr/>
            </a:pPr>
            <a:r>
              <a:rPr lang="en-IN" sz="2400">
                <a:solidFill>
                  <a:schemeClr val="dk1"/>
                </a:solidFill>
              </a:rPr>
              <a:t>   Abnormal – Suggestive of TB </a:t>
            </a:r>
            <a:endParaRPr lang="en-IN">
              <a:solidFill>
                <a:schemeClr val="dk1"/>
              </a:solidFill>
            </a:endParaRPr>
          </a:p>
          <a:p>
            <a:pPr marL="342900" indent="-342900">
              <a:buSzPts val="1680"/>
              <a:buChar char="•"/>
              <a:defRPr/>
            </a:pPr>
            <a:r>
              <a:rPr lang="en-IN" sz="2400">
                <a:solidFill>
                  <a:schemeClr val="dk1"/>
                </a:solidFill>
              </a:rPr>
              <a:t>   Abnormal – Not Suggestive of TB</a:t>
            </a:r>
            <a:endParaRPr lang="en-IN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>
              <a:solidFill>
                <a:schemeClr val="dk1"/>
              </a:solidFill>
            </a:endParaRPr>
          </a:p>
          <a:p>
            <a:pPr marL="342900" lvl="1" indent="-342900">
              <a:lnSpc>
                <a:spcPct val="200000"/>
              </a:lnSpc>
              <a:spcBef>
                <a:spcPts val="480"/>
              </a:spcBef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</a:endParaRPr>
          </a:p>
          <a:p>
            <a:pPr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lvl="1">
              <a:buSzPts val="1680"/>
              <a:defRPr/>
            </a:pPr>
            <a:endParaRPr lang="en-IN" sz="2400">
              <a:solidFill>
                <a:schemeClr val="dk1"/>
              </a:solidFill>
            </a:endParaRPr>
          </a:p>
          <a:p>
            <a:pPr marL="457200" lvl="1" indent="-4572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</a:endParaRPr>
          </a:p>
          <a:p>
            <a:pPr marL="457200" lvl="1" indent="-457200">
              <a:lnSpc>
                <a:spcPct val="200000"/>
              </a:lnSpc>
              <a:spcBef>
                <a:spcPts val="480"/>
              </a:spcBef>
              <a:buClr>
                <a:srgbClr val="0099FF"/>
              </a:buClr>
              <a:buSzPts val="1680"/>
              <a:buFont typeface="Wingdings"/>
              <a:buChar char="Ø"/>
              <a:defRPr/>
            </a:pPr>
            <a:endParaRPr lang="en-IN" sz="2400" b="1" i="1">
              <a:solidFill>
                <a:schemeClr val="dk1"/>
              </a:solidFill>
              <a:ea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2000" advClick="1"/>
    </mc:Choice>
    <mc:Fallback>
      <p:transition advClick="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5305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5305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5305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5305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25305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_rels/theme3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2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3_Frame">
  <a:themeElements>
    <a:clrScheme name="Frame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3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ONLYOFFICE/9.0.4.50</Application>
  <PresentationFormat>On-screen Show (4:3)</PresentationFormat>
  <Paragraphs>0</Paragraphs>
  <Slides>18</Slides>
  <Notes>18</Notes>
  <HiddenSlides>0</HiddenSlides>
  <MMClips>2</MMClips>
  <ScaleCrop>0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0" baseType="lpstr">
      <vt:lpstr>Theme 1</vt:lpstr>
      <vt:lpstr>Theme 2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sudarshan saggu</dc:creator>
  <cp:lastModifiedBy/>
  <cp:revision>363</cp:revision>
  <dcterms:created xsi:type="dcterms:W3CDTF">2022-05-20T03:12:21Z</dcterms:created>
  <dcterms:modified xsi:type="dcterms:W3CDTF">2026-08-12T05:38:54Z</dcterms:modified>
</cp:coreProperties>
</file>