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slideMasters/slideMaster5.xml" ContentType="application/vnd.openxmlformats-officedocument.presentationml.slideMaster+xml"/>
  <Override PartName="/ppt/theme/theme6.xml" ContentType="application/vnd.openxmlformats-officedocument.theme+xml"/>
  <Override PartName="/ppt/presProps.xml" ContentType="application/vnd.openxmlformats-officedocument.presentationml.presProps+xml"/>
  <Override PartName="/ppt/slideLayouts/slideLayout37.xml" ContentType="application/vnd.openxmlformats-officedocument.presentationml.slideLayout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28.xml" ContentType="application/vnd.openxmlformats-officedocument.presentationml.slideLayout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32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1171" y="408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theme" Target="theme/theme1.xml"/><Relationship Id="rId7" Type="http://schemas.openxmlformats.org/officeDocument/2006/relationships/theme" Target="theme/theme2.xml"/><Relationship Id="rId8" Type="http://schemas.openxmlformats.org/officeDocument/2006/relationships/theme" Target="theme/theme3.xml"/><Relationship Id="rId9" Type="http://schemas.openxmlformats.org/officeDocument/2006/relationships/theme" Target="theme/theme4.xml"/><Relationship Id="rId10" Type="http://schemas.openxmlformats.org/officeDocument/2006/relationships/theme" Target="theme/theme5.xml"/><Relationship Id="rId11" Type="http://schemas.openxmlformats.org/officeDocument/2006/relationships/theme" Target="theme/theme6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20" Type="http://schemas.openxmlformats.org/officeDocument/2006/relationships/slide" Target="slides/slide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024894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2400027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4529934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9788110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9859902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88356017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168571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8114800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7460168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E2F3284-40BB-7D8A-D663-59CE0F31A136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585063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6095381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34697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96F4A9C-AC0B-B580-4CB7-0702FDC58C8A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926493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106831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6564505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77E84EC-8068-5E5A-878E-075FD7EC8091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611957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6434157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0127605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E365E4E-4ED5-0C51-D451-F39B40C14AC4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161231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111872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5968172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F10FBFA-38ED-F86C-2B48-C8AA01235BA9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11625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98396220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0451153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8CFDE53-B32D-92D9-3F26-E131B3BD99D5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66606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695066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2461884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7D8E517-0AAC-C14B-0B1B-CB40D122F7A1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474027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925097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0519595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1FBA10F-00AC-0BD4-E396-ACB6D947E5F7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650227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2668236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207718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027840F-3CDD-038C-834E-316502C859AB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5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5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5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5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6198536" name="Title 1"/>
          <p:cNvSpPr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</p:spPr>
        <p:txBody>
          <a:bodyPr anchor="b">
            <a:normAutofit/>
          </a:bodyPr>
          <a:lstStyle>
            <a:lvl1pPr algn="l">
              <a:defRPr sz="5900" spc="-100">
                <a:solidFill>
                  <a:srgbClr val="0005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315598364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>
                <a:solidFill>
                  <a:srgbClr val="CC4B14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12678895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842943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728074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700716614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58198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301577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4329224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9134482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9812978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952892341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42343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381000" y="990600"/>
            <a:ext cx="2819400" cy="4953000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6511143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867911" y="868680"/>
            <a:ext cx="7315200" cy="5120640"/>
          </a:xfrm>
        </p:spPr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9530953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6102447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69106390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423390478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6967455" name="Title 1"/>
          <p:cNvSpPr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</p:spPr>
        <p:txBody>
          <a:bodyPr anchor="b">
            <a:normAutofit/>
          </a:bodyPr>
          <a:lstStyle>
            <a:lvl1pPr algn="l">
              <a:defRPr sz="5900" spc="-100">
                <a:solidFill>
                  <a:srgbClr val="0005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298402051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>
                <a:solidFill>
                  <a:srgbClr val="CC4B14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11365610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121741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494996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225179924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51705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6103242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rgbClr val="000F46"/>
                </a:solidFill>
              </a:defRPr>
            </a:lvl1pPr>
            <a:lvl2pPr>
              <a:defRPr>
                <a:solidFill>
                  <a:srgbClr val="000F46"/>
                </a:solidFill>
              </a:defRPr>
            </a:lvl2pPr>
            <a:lvl3pPr>
              <a:defRPr>
                <a:solidFill>
                  <a:srgbClr val="000F46"/>
                </a:solidFill>
              </a:defRPr>
            </a:lvl3pPr>
            <a:lvl4pPr>
              <a:defRPr>
                <a:solidFill>
                  <a:srgbClr val="000F46"/>
                </a:solidFill>
              </a:defRPr>
            </a:lvl4pPr>
            <a:lvl5pPr>
              <a:defRPr>
                <a:solidFill>
                  <a:srgbClr val="000F46"/>
                </a:solidFill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205960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4902170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869267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8645356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281616011" name="Picture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9557070" name="Title 1"/>
          <p:cNvSpPr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>
                <a:solidFill>
                  <a:srgbClr val="000F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5366902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225582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080116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780983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49360004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08537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75229869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36118798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264575810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80059378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3332444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608368672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020064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961148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8115153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67911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7987757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818462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6637952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81846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1999040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363258631" name="Footer Placeholder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85465506" name="Slide Number Placeholder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951374902" name="Pictur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5985651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62036652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400094324" name="Footer Placehold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16612551" name="Slide Number Placehold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97960732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344726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90019449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71008796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415840087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  <p:sp>
        <p:nvSpPr>
          <p:cNvPr id="1074943021" name="Rectangle 8"/>
          <p:cNvSpPr/>
          <p:nvPr userDrawn="1"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160135" name="Rectangle 9"/>
          <p:cNvSpPr/>
          <p:nvPr userDrawn="1"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>
              <a:buClrTx/>
              <a:buFontTx/>
              <a:buNone/>
              <a:defRPr/>
            </a:pPr>
            <a:endParaRPr lang="en-IN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9355053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31626740" name="Content Placeholder 2"/>
          <p:cNvSpPr>
            <a:spLocks noGrp="1"/>
          </p:cNvSpPr>
          <p:nvPr>
            <p:ph idx="1"/>
          </p:nvPr>
        </p:nvSpPr>
        <p:spPr bwMode="auto">
          <a:xfrm>
            <a:off x="3867911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67111538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23369280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847646740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85118961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811469502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74100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28977078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rgbClr val="000F46"/>
                </a:solidFill>
              </a:defRPr>
            </a:lvl1pPr>
            <a:lvl2pPr>
              <a:defRPr>
                <a:solidFill>
                  <a:srgbClr val="000F46"/>
                </a:solidFill>
              </a:defRPr>
            </a:lvl2pPr>
            <a:lvl3pPr>
              <a:defRPr>
                <a:solidFill>
                  <a:srgbClr val="000F46"/>
                </a:solidFill>
              </a:defRPr>
            </a:lvl3pPr>
            <a:lvl4pPr>
              <a:defRPr>
                <a:solidFill>
                  <a:srgbClr val="000F46"/>
                </a:solidFill>
              </a:defRPr>
            </a:lvl4pPr>
            <a:lvl5pPr>
              <a:defRPr>
                <a:solidFill>
                  <a:srgbClr val="000F46"/>
                </a:solidFill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6366534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83418954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869267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8418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70601310" name="Picture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7144324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93737019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60009234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993241443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03806223" name="Footer Placeholder 8"/>
          <p:cNvSpPr>
            <a:spLocks noGrp="1"/>
          </p:cNvSpPr>
          <p:nvPr>
            <p:ph type="ftr" sz="quarter" idx="11"/>
          </p:nvPr>
        </p:nvSpPr>
        <p:spPr bwMode="auto">
          <a:xfrm>
            <a:off x="3499101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3100054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74844392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15977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62352143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8420791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40798842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74648693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2136475598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155888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381000" y="990600"/>
            <a:ext cx="2819400" cy="4953000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74909472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867911" y="868680"/>
            <a:ext cx="7315200" cy="5120640"/>
          </a:xfrm>
        </p:spPr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6787638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4241659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85896095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95479248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8120488" name="Title 1"/>
          <p:cNvSpPr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</p:spPr>
        <p:txBody>
          <a:bodyPr anchor="b">
            <a:normAutofit/>
          </a:bodyPr>
          <a:lstStyle>
            <a:lvl1pPr algn="l">
              <a:defRPr sz="5900" spc="-100">
                <a:solidFill>
                  <a:srgbClr val="0005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018862348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>
                <a:solidFill>
                  <a:srgbClr val="CC4B14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18250823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185942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3652142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2020327853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7906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1374160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rgbClr val="000F46"/>
                </a:solidFill>
              </a:defRPr>
            </a:lvl1pPr>
            <a:lvl2pPr>
              <a:defRPr>
                <a:solidFill>
                  <a:srgbClr val="000F46"/>
                </a:solidFill>
              </a:defRPr>
            </a:lvl2pPr>
            <a:lvl3pPr>
              <a:defRPr>
                <a:solidFill>
                  <a:srgbClr val="000F46"/>
                </a:solidFill>
              </a:defRPr>
            </a:lvl3pPr>
            <a:lvl4pPr>
              <a:defRPr>
                <a:solidFill>
                  <a:srgbClr val="000F46"/>
                </a:solidFill>
              </a:defRPr>
            </a:lvl4pPr>
            <a:lvl5pPr>
              <a:defRPr>
                <a:solidFill>
                  <a:srgbClr val="000F46"/>
                </a:solidFill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570882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5269771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869267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211630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565414070" name="Picture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8725728" name="Title 1"/>
          <p:cNvSpPr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>
                <a:solidFill>
                  <a:srgbClr val="000F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517926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72496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219345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652447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776053651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75593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604977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783989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784488769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320996615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7679005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096824924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3827009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345499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13246664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67911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05774649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818462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5684883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81846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55763734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98987447" name="Footer Placeholder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376072330" name="Slide Number Placeholder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60589904" name="Pictur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5531933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4014352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57720919" name="Footer Placehold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099104210" name="Slide Number Placehold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433305012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75982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76106866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8947143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800814699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  <p:sp>
        <p:nvSpPr>
          <p:cNvPr id="394577490" name="Rectangle 8"/>
          <p:cNvSpPr/>
          <p:nvPr userDrawn="1"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9464416" name="Rectangle 9"/>
          <p:cNvSpPr/>
          <p:nvPr userDrawn="1"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>
              <a:buClrTx/>
              <a:buFontTx/>
              <a:buNone/>
              <a:defRPr/>
            </a:pPr>
            <a:endParaRPr lang="en-IN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2704203" name="Title 1"/>
          <p:cNvSpPr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>
                <a:solidFill>
                  <a:srgbClr val="000F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227242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483860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7716341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899029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117003892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4315044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63998919" name="Content Placeholder 2"/>
          <p:cNvSpPr>
            <a:spLocks noGrp="1"/>
          </p:cNvSpPr>
          <p:nvPr>
            <p:ph idx="1"/>
          </p:nvPr>
        </p:nvSpPr>
        <p:spPr bwMode="auto">
          <a:xfrm>
            <a:off x="3867911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2163955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84239019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627348699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5976705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642048543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2524487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4673615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161328092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785214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20907638" name="Footer Placeholder 8"/>
          <p:cNvSpPr>
            <a:spLocks noGrp="1"/>
          </p:cNvSpPr>
          <p:nvPr>
            <p:ph type="ftr" sz="quarter" idx="11"/>
          </p:nvPr>
        </p:nvSpPr>
        <p:spPr bwMode="auto">
          <a:xfrm>
            <a:off x="3499101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696590033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242448899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41096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7795247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21658767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48606257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67754048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937894206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388612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381000" y="990600"/>
            <a:ext cx="2819400" cy="4953000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59685615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867911" y="868680"/>
            <a:ext cx="7315200" cy="5120640"/>
          </a:xfrm>
        </p:spPr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0200920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90587643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2072977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187854863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8173590" name="Title 1"/>
          <p:cNvSpPr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</p:spPr>
        <p:txBody>
          <a:bodyPr anchor="b">
            <a:normAutofit/>
          </a:bodyPr>
          <a:lstStyle>
            <a:lvl1pPr algn="l">
              <a:defRPr sz="5900" spc="-100">
                <a:solidFill>
                  <a:srgbClr val="0005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896622985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>
                <a:solidFill>
                  <a:srgbClr val="CC4B14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76654502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782332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1542907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13406473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558317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4412023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rgbClr val="000F46"/>
                </a:solidFill>
              </a:defRPr>
            </a:lvl1pPr>
            <a:lvl2pPr>
              <a:defRPr>
                <a:solidFill>
                  <a:srgbClr val="000F46"/>
                </a:solidFill>
              </a:defRPr>
            </a:lvl2pPr>
            <a:lvl3pPr>
              <a:defRPr>
                <a:solidFill>
                  <a:srgbClr val="000F46"/>
                </a:solidFill>
              </a:defRPr>
            </a:lvl3pPr>
            <a:lvl4pPr>
              <a:defRPr>
                <a:solidFill>
                  <a:srgbClr val="000F46"/>
                </a:solidFill>
              </a:defRPr>
            </a:lvl4pPr>
            <a:lvl5pPr>
              <a:defRPr>
                <a:solidFill>
                  <a:srgbClr val="000F46"/>
                </a:solidFill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9967212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956579482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869267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9265810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897698200" name="Picture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535876" name="Title 1"/>
          <p:cNvSpPr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>
                <a:solidFill>
                  <a:srgbClr val="000F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401387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631631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6202817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3055944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858238063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2376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8081134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3864578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47066349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54248243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47420646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543982103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9050849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812267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0751775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67911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00857765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818462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1234183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81846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4894648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642619355" name="Footer Placeholder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681342816" name="Slide Number Placeholder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701442493" name="Pictur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9566061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12406258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2073948860" name="Footer Placehold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708155360" name="Slide Number Placehold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82271297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31862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72070719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6082662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567822567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81882199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31315216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612218178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283554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5501302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3687787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2109326990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  <p:sp>
        <p:nvSpPr>
          <p:cNvPr id="819105532" name="Rectangle 8"/>
          <p:cNvSpPr/>
          <p:nvPr userDrawn="1"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60777839" name="Rectangle 9"/>
          <p:cNvSpPr/>
          <p:nvPr userDrawn="1"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6511735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51830736" name="Content Placeholder 2"/>
          <p:cNvSpPr>
            <a:spLocks noGrp="1"/>
          </p:cNvSpPr>
          <p:nvPr>
            <p:ph idx="1"/>
          </p:nvPr>
        </p:nvSpPr>
        <p:spPr bwMode="auto">
          <a:xfrm>
            <a:off x="3867911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203270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05701929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375549585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990711189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815677750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79680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72805767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75087571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75543786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247451016" name="Footer Placeholder 8"/>
          <p:cNvSpPr>
            <a:spLocks noGrp="1"/>
          </p:cNvSpPr>
          <p:nvPr>
            <p:ph type="ftr" sz="quarter" idx="11"/>
          </p:nvPr>
        </p:nvSpPr>
        <p:spPr bwMode="auto">
          <a:xfrm>
            <a:off x="3499101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994167208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349579616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13717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6510692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8081253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89477640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22940725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78533684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128368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381000" y="990600"/>
            <a:ext cx="2819400" cy="4953000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52828670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867911" y="868680"/>
            <a:ext cx="7315200" cy="5120640"/>
          </a:xfrm>
        </p:spPr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6037004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63108468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202916440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226696351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8812599" name="Title 1"/>
          <p:cNvSpPr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</p:spPr>
        <p:txBody>
          <a:bodyPr anchor="b">
            <a:normAutofit/>
          </a:bodyPr>
          <a:lstStyle>
            <a:lvl1pPr algn="l">
              <a:defRPr sz="5900" spc="-100">
                <a:solidFill>
                  <a:srgbClr val="0005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563335076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>
                <a:solidFill>
                  <a:srgbClr val="CC4B14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1279904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0334580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6974450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415464892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23321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37534000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rgbClr val="000F46"/>
                </a:solidFill>
              </a:defRPr>
            </a:lvl1pPr>
            <a:lvl2pPr>
              <a:defRPr>
                <a:solidFill>
                  <a:srgbClr val="000F46"/>
                </a:solidFill>
              </a:defRPr>
            </a:lvl2pPr>
            <a:lvl3pPr>
              <a:defRPr>
                <a:solidFill>
                  <a:srgbClr val="000F46"/>
                </a:solidFill>
              </a:defRPr>
            </a:lvl3pPr>
            <a:lvl4pPr>
              <a:defRPr>
                <a:solidFill>
                  <a:srgbClr val="000F46"/>
                </a:solidFill>
              </a:defRPr>
            </a:lvl4pPr>
            <a:lvl5pPr>
              <a:defRPr>
                <a:solidFill>
                  <a:srgbClr val="000F46"/>
                </a:solidFill>
              </a:defRPr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8067846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598837284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869267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2043237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616956008" name="Picture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11752" name="Title 1"/>
          <p:cNvSpPr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>
                <a:solidFill>
                  <a:srgbClr val="000F46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1114216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249470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1678495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6574303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73517125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51965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6878654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39448256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51177546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209995166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036812203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2029092457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4497312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147982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1276731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67911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10079175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818462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4318129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81846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416273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856969626" name="Footer Placeholder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150267723" name="Slide Number Placeholder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303826394" name="Pictur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121310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8212495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0198228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67911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8326733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818462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0810611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81846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574877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52319325" name="Footer Placeholder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745287870" name="Slide Number Placeholder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83237578" name="Pictur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2144239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6111782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682961238" name="Footer Placehold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2076122830" name="Slide Number Placehold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31316530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34585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305140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6643956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771099296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  <p:sp>
        <p:nvSpPr>
          <p:cNvPr id="500245514" name="Rectangle 8"/>
          <p:cNvSpPr/>
          <p:nvPr userDrawn="1"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315158" name="Rectangle 9"/>
          <p:cNvSpPr/>
          <p:nvPr userDrawn="1"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3193132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951715826" name="Content Placeholder 2"/>
          <p:cNvSpPr>
            <a:spLocks noGrp="1"/>
          </p:cNvSpPr>
          <p:nvPr>
            <p:ph idx="1"/>
          </p:nvPr>
        </p:nvSpPr>
        <p:spPr bwMode="auto">
          <a:xfrm>
            <a:off x="3867911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93860683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76141481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595995536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41957587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876818018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4491310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6068705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34999989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36756315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029399287" name="Footer Placeholder 8"/>
          <p:cNvSpPr>
            <a:spLocks noGrp="1"/>
          </p:cNvSpPr>
          <p:nvPr>
            <p:ph type="ftr" sz="quarter" idx="11"/>
          </p:nvPr>
        </p:nvSpPr>
        <p:spPr bwMode="auto">
          <a:xfrm>
            <a:off x="3499101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621612656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125245851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9000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8283043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37633706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63034376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1726871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485527836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739578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381000" y="990600"/>
            <a:ext cx="2819400" cy="4953000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40742480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867911" y="868680"/>
            <a:ext cx="7315200" cy="5120640"/>
          </a:xfrm>
        </p:spPr>
        <p:txBody>
          <a:bodyPr vert="eaVert" anchor="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72965607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9006158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88634548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2053020927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7698330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722251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630289435" name="Footer Placehold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496805614" name="Slide Number Placehold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755411472" name="Pictur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150902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889163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908499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160240025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  <p:sp>
        <p:nvSpPr>
          <p:cNvPr id="30175785" name="Rectangle 8"/>
          <p:cNvSpPr/>
          <p:nvPr userDrawn="1"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480468" name="Rectangle 9"/>
          <p:cNvSpPr/>
          <p:nvPr userDrawn="1"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>
              <a:buClrTx/>
              <a:buFontTx/>
              <a:buNone/>
              <a:defRPr/>
            </a:pPr>
            <a:endParaRPr lang="en-IN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9330511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828330633" name="Content Placeholder 2"/>
          <p:cNvSpPr>
            <a:spLocks noGrp="1"/>
          </p:cNvSpPr>
          <p:nvPr>
            <p:ph idx="1"/>
          </p:nvPr>
        </p:nvSpPr>
        <p:spPr bwMode="auto">
          <a:xfrm>
            <a:off x="3867911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3138849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92597200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1568895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685148226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12653865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3014293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74859538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136262185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35337085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30813668" name="Footer Placeholder 8"/>
          <p:cNvSpPr>
            <a:spLocks noGrp="1"/>
          </p:cNvSpPr>
          <p:nvPr>
            <p:ph type="ftr" sz="quarter" idx="11"/>
          </p:nvPr>
        </p:nvSpPr>
        <p:spPr bwMode="auto">
          <a:xfrm>
            <a:off x="3499101" y="6356350"/>
            <a:ext cx="5911517" cy="365125"/>
          </a:xfrm>
        </p:spPr>
        <p:txBody>
          <a:bodyPr/>
          <a:lstStyle/>
          <a:p>
            <a:pPr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9808206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</a:rPr>
              <a:t>‹#›</a:t>
            </a:fld>
            <a:endParaRPr lang="en-IN">
              <a:solidFill>
                <a:srgbClr val="40BAD2"/>
              </a:solidFill>
            </a:endParaRPr>
          </a:p>
        </p:txBody>
      </p:sp>
      <p:pic>
        <p:nvPicPr>
          <p:cNvPr id="1413349312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png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png"/></Relationships>
</file>

<file path=ppt/slideMasters/_rels/slideMaster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4186772" name="Rectangle 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>
              <a:buClrTx/>
              <a:buFontTx/>
              <a:buNone/>
              <a:defRPr/>
            </a:pPr>
            <a:endParaRPr lang="en-IN" sz="1800">
              <a:solidFill>
                <a:srgbClr val="FFFFFF"/>
              </a:solidFill>
            </a:endParaRPr>
          </a:p>
        </p:txBody>
      </p:sp>
      <p:sp>
        <p:nvSpPr>
          <p:cNvPr id="91308123" name="Title Placeholder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40464821" name="Rectangle 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95537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76586573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  <a:latin typeface="Corbel"/>
                <a:ea typeface="+mn-ea"/>
                <a:cs typeface="+mn-cs"/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4229000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94289033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  <a:latin typeface="Corbel"/>
                <a:ea typeface="+mn-ea"/>
                <a:cs typeface="+mn-cs"/>
              </a:rPr>
              <a:t>‹#›</a:t>
            </a:fld>
            <a:endParaRPr lang="en-IN">
              <a:solidFill>
                <a:srgbClr val="40BAD2"/>
              </a:solidFill>
              <a:latin typeface="Corbel"/>
              <a:ea typeface="+mn-ea"/>
              <a:cs typeface="+mn-cs"/>
            </a:endParaRPr>
          </a:p>
        </p:txBody>
      </p:sp>
      <p:pic>
        <p:nvPicPr>
          <p:cNvPr id="2035258000" name="Picture 8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36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>
        <a:lnSpc>
          <a:spcPct val="90000"/>
        </a:lnSpc>
        <a:spcBef>
          <a:spcPts val="1200"/>
        </a:spcBef>
        <a:buClr>
          <a:schemeClr val="accent1"/>
        </a:buClr>
        <a:buFont typeface="Wingdings 2"/>
        <a:buChar char=""/>
        <a:defRPr sz="2000">
          <a:solidFill>
            <a:srgbClr val="000F46"/>
          </a:solidFill>
          <a:latin typeface="+mn-lt"/>
          <a:ea typeface="+mn-ea"/>
          <a:cs typeface="+mn-cs"/>
        </a:defRPr>
      </a:lvl1pPr>
      <a:lvl2pPr marL="6858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800">
          <a:solidFill>
            <a:srgbClr val="000F46"/>
          </a:solidFill>
          <a:latin typeface="+mn-lt"/>
          <a:ea typeface="+mn-ea"/>
          <a:cs typeface="+mn-cs"/>
        </a:defRPr>
      </a:lvl2pPr>
      <a:lvl3pPr marL="11430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600">
          <a:solidFill>
            <a:srgbClr val="000F46"/>
          </a:solidFill>
          <a:latin typeface="+mn-lt"/>
          <a:ea typeface="+mn-ea"/>
          <a:cs typeface="+mn-cs"/>
        </a:defRPr>
      </a:lvl3pPr>
      <a:lvl4pPr marL="16002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4pPr>
      <a:lvl5pPr marL="20574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0902213" name="Rectangle 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>
              <a:buClrTx/>
              <a:buFontTx/>
              <a:buNone/>
              <a:defRPr/>
            </a:pPr>
            <a:endParaRPr lang="en-IN" sz="1800">
              <a:solidFill>
                <a:srgbClr val="FFFFFF"/>
              </a:solidFill>
            </a:endParaRPr>
          </a:p>
        </p:txBody>
      </p:sp>
      <p:sp>
        <p:nvSpPr>
          <p:cNvPr id="1409320270" name="Title Placeholder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840930551" name="Rectangle 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5672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23847980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  <a:latin typeface="Corbel"/>
                <a:ea typeface="+mn-ea"/>
                <a:cs typeface="+mn-cs"/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7353594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20338463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  <a:latin typeface="Corbel"/>
                <a:ea typeface="+mn-ea"/>
                <a:cs typeface="+mn-cs"/>
              </a:rPr>
              <a:t>‹#›</a:t>
            </a:fld>
            <a:endParaRPr lang="en-IN">
              <a:solidFill>
                <a:srgbClr val="40BAD2"/>
              </a:solidFill>
              <a:latin typeface="Corbel"/>
              <a:ea typeface="+mn-ea"/>
              <a:cs typeface="+mn-cs"/>
            </a:endParaRPr>
          </a:p>
        </p:txBody>
      </p:sp>
      <p:pic>
        <p:nvPicPr>
          <p:cNvPr id="27930457" name="Picture 8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36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>
        <a:lnSpc>
          <a:spcPct val="90000"/>
        </a:lnSpc>
        <a:spcBef>
          <a:spcPts val="1200"/>
        </a:spcBef>
        <a:buClr>
          <a:schemeClr val="accent1"/>
        </a:buClr>
        <a:buFont typeface="Wingdings 2"/>
        <a:buChar char=""/>
        <a:defRPr sz="2000">
          <a:solidFill>
            <a:srgbClr val="000F46"/>
          </a:solidFill>
          <a:latin typeface="+mn-lt"/>
          <a:ea typeface="+mn-ea"/>
          <a:cs typeface="+mn-cs"/>
        </a:defRPr>
      </a:lvl1pPr>
      <a:lvl2pPr marL="6858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800">
          <a:solidFill>
            <a:srgbClr val="000F46"/>
          </a:solidFill>
          <a:latin typeface="+mn-lt"/>
          <a:ea typeface="+mn-ea"/>
          <a:cs typeface="+mn-cs"/>
        </a:defRPr>
      </a:lvl2pPr>
      <a:lvl3pPr marL="11430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600">
          <a:solidFill>
            <a:srgbClr val="000F46"/>
          </a:solidFill>
          <a:latin typeface="+mn-lt"/>
          <a:ea typeface="+mn-ea"/>
          <a:cs typeface="+mn-cs"/>
        </a:defRPr>
      </a:lvl3pPr>
      <a:lvl4pPr marL="16002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4pPr>
      <a:lvl5pPr marL="20574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5473163" name="Rectangle 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>
              <a:buClrTx/>
              <a:buFontTx/>
              <a:buNone/>
              <a:defRPr/>
            </a:pPr>
            <a:endParaRPr lang="en-IN" sz="1800">
              <a:solidFill>
                <a:srgbClr val="FFFFFF"/>
              </a:solidFill>
            </a:endParaRPr>
          </a:p>
        </p:txBody>
      </p:sp>
      <p:sp>
        <p:nvSpPr>
          <p:cNvPr id="965722732" name="Title Placeholder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266423563" name="Rectangle 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6635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9803878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fld id="{4A444CD0-FC2C-42A0-8238-B5560E603626}" type="datetimeFigureOut">
              <a:rPr lang="en-IN">
                <a:solidFill>
                  <a:srgbClr val="000000">
                    <a:lumMod val="50000"/>
                    <a:lumOff val="50000"/>
                  </a:srgbClr>
                </a:solidFill>
                <a:latin typeface="Corbel"/>
                <a:ea typeface="+mn-ea"/>
              </a:rPr>
              <a:t>10-08-2026</a:t>
            </a:fld>
            <a:endParaRPr lang="en-IN">
              <a:solidFill>
                <a:srgbClr val="000000">
                  <a:lumMod val="50000"/>
                  <a:lumOff val="50000"/>
                </a:srgbClr>
              </a:solidFill>
              <a:latin typeface="Corbel"/>
              <a:ea typeface="+mn-ea"/>
            </a:endParaRPr>
          </a:p>
        </p:txBody>
      </p:sp>
      <p:sp>
        <p:nvSpPr>
          <p:cNvPr id="37775645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endParaRPr lang="en-IN">
              <a:solidFill>
                <a:srgbClr val="000000">
                  <a:lumMod val="50000"/>
                  <a:lumOff val="50000"/>
                </a:srgbClr>
              </a:solidFill>
              <a:latin typeface="Corbel"/>
              <a:ea typeface="+mn-ea"/>
            </a:endParaRPr>
          </a:p>
        </p:txBody>
      </p:sp>
      <p:sp>
        <p:nvSpPr>
          <p:cNvPr id="50386866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defTabSz="457200">
              <a:buClrTx/>
              <a:buFontTx/>
              <a:buNone/>
              <a:defRPr/>
            </a:pPr>
            <a:fld id="{E566D426-5B99-4009-B816-91CE10B8C909}" type="slidenum">
              <a:rPr lang="en-IN">
                <a:solidFill>
                  <a:srgbClr val="40BAD2"/>
                </a:solidFill>
                <a:latin typeface="Corbel"/>
                <a:ea typeface="+mn-ea"/>
              </a:rPr>
              <a:t>‹#›</a:t>
            </a:fld>
            <a:endParaRPr lang="en-IN">
              <a:solidFill>
                <a:srgbClr val="40BAD2"/>
              </a:solidFill>
              <a:latin typeface="Corbel"/>
              <a:ea typeface="+mn-ea"/>
            </a:endParaRPr>
          </a:p>
        </p:txBody>
      </p:sp>
      <p:pic>
        <p:nvPicPr>
          <p:cNvPr id="1953179076" name="Picture 8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36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>
        <a:lnSpc>
          <a:spcPct val="90000"/>
        </a:lnSpc>
        <a:spcBef>
          <a:spcPts val="1200"/>
        </a:spcBef>
        <a:buClr>
          <a:schemeClr val="accent1"/>
        </a:buClr>
        <a:buFont typeface="Wingdings 2"/>
        <a:buChar char=""/>
        <a:defRPr sz="2000">
          <a:solidFill>
            <a:srgbClr val="000F46"/>
          </a:solidFill>
          <a:latin typeface="+mn-lt"/>
          <a:ea typeface="+mn-ea"/>
          <a:cs typeface="+mn-cs"/>
        </a:defRPr>
      </a:lvl1pPr>
      <a:lvl2pPr marL="6858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800">
          <a:solidFill>
            <a:srgbClr val="000F46"/>
          </a:solidFill>
          <a:latin typeface="+mn-lt"/>
          <a:ea typeface="+mn-ea"/>
          <a:cs typeface="+mn-cs"/>
        </a:defRPr>
      </a:lvl2pPr>
      <a:lvl3pPr marL="11430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600">
          <a:solidFill>
            <a:srgbClr val="000F46"/>
          </a:solidFill>
          <a:latin typeface="+mn-lt"/>
          <a:ea typeface="+mn-ea"/>
          <a:cs typeface="+mn-cs"/>
        </a:defRPr>
      </a:lvl3pPr>
      <a:lvl4pPr marL="16002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4pPr>
      <a:lvl5pPr marL="20574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26472" name="Rectangle 6"/>
          <p:cNvSpPr/>
          <p:nvPr/>
        </p:nvSpPr>
        <p:spPr bwMode="auto">
          <a:xfrm>
            <a:off x="2644878" y="0"/>
            <a:ext cx="9574060" cy="589936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147760740" name="Title Placeholder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550179479" name="Rectangle 37"/>
          <p:cNvSpPr/>
          <p:nvPr userDrawn="1"/>
        </p:nvSpPr>
        <p:spPr bwMode="auto">
          <a:xfrm>
            <a:off x="0" y="1452906"/>
            <a:ext cx="108000" cy="4392000"/>
          </a:xfrm>
          <a:prstGeom prst="rect">
            <a:avLst/>
          </a:prstGeom>
          <a:solidFill>
            <a:srgbClr val="0099FF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0670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30394353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71708305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92962966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1214110790" name="Picture 8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36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>
        <a:lnSpc>
          <a:spcPct val="90000"/>
        </a:lnSpc>
        <a:spcBef>
          <a:spcPts val="1200"/>
        </a:spcBef>
        <a:buClr>
          <a:schemeClr val="accent1"/>
        </a:buClr>
        <a:buFont typeface="Wingdings 2"/>
        <a:buChar char=""/>
        <a:defRPr sz="2000">
          <a:solidFill>
            <a:srgbClr val="000F46"/>
          </a:solidFill>
          <a:latin typeface="+mn-lt"/>
          <a:ea typeface="+mn-ea"/>
          <a:cs typeface="+mn-cs"/>
        </a:defRPr>
      </a:lvl1pPr>
      <a:lvl2pPr marL="6858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800">
          <a:solidFill>
            <a:srgbClr val="000F46"/>
          </a:solidFill>
          <a:latin typeface="+mn-lt"/>
          <a:ea typeface="+mn-ea"/>
          <a:cs typeface="+mn-cs"/>
        </a:defRPr>
      </a:lvl2pPr>
      <a:lvl3pPr marL="11430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600">
          <a:solidFill>
            <a:srgbClr val="000F46"/>
          </a:solidFill>
          <a:latin typeface="+mn-lt"/>
          <a:ea typeface="+mn-ea"/>
          <a:cs typeface="+mn-cs"/>
        </a:defRPr>
      </a:lvl3pPr>
      <a:lvl4pPr marL="16002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4pPr>
      <a:lvl5pPr marL="20574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8619273" name="Rectangle 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101884853" name="Title Placeholder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260621719" name="Rectangle 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8288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31182636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A444CD0-FC2C-42A0-8238-B5560E603626}" type="datetimeFigureOut">
              <a:rPr lang="en-IN"/>
              <a:t>10-08-2026</a:t>
            </a:fld>
            <a:endParaRPr lang="en-IN"/>
          </a:p>
        </p:txBody>
      </p:sp>
      <p:sp>
        <p:nvSpPr>
          <p:cNvPr id="125899384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6149475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566D426-5B99-4009-B816-91CE10B8C909}" type="slidenum">
              <a:rPr lang="en-IN"/>
              <a:t>‹#›</a:t>
            </a:fld>
            <a:endParaRPr lang="en-IN"/>
          </a:p>
        </p:txBody>
      </p:sp>
      <p:pic>
        <p:nvPicPr>
          <p:cNvPr id="453066985" name="Picture 8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36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>
        <a:lnSpc>
          <a:spcPct val="90000"/>
        </a:lnSpc>
        <a:spcBef>
          <a:spcPts val="1200"/>
        </a:spcBef>
        <a:buClr>
          <a:schemeClr val="accent1"/>
        </a:buClr>
        <a:buFont typeface="Wingdings 2"/>
        <a:buChar char=""/>
        <a:defRPr sz="2000">
          <a:solidFill>
            <a:srgbClr val="000F46"/>
          </a:solidFill>
          <a:latin typeface="+mn-lt"/>
          <a:ea typeface="+mn-ea"/>
          <a:cs typeface="+mn-cs"/>
        </a:defRPr>
      </a:lvl1pPr>
      <a:lvl2pPr marL="6858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800">
          <a:solidFill>
            <a:srgbClr val="000F46"/>
          </a:solidFill>
          <a:latin typeface="+mn-lt"/>
          <a:ea typeface="+mn-ea"/>
          <a:cs typeface="+mn-cs"/>
        </a:defRPr>
      </a:lvl2pPr>
      <a:lvl3pPr marL="11430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600">
          <a:solidFill>
            <a:srgbClr val="000F46"/>
          </a:solidFill>
          <a:latin typeface="+mn-lt"/>
          <a:ea typeface="+mn-ea"/>
          <a:cs typeface="+mn-cs"/>
        </a:defRPr>
      </a:lvl3pPr>
      <a:lvl4pPr marL="16002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4pPr>
      <a:lvl5pPr marL="2057400" indent="-18288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rgbClr val="000F46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7826045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IN" sz="4800" b="1">
                <a:latin typeface="Arial"/>
                <a:ea typeface="Arial"/>
                <a:cs typeface="Arial"/>
              </a:rPr>
              <a:t>Contents</a:t>
            </a:r>
            <a:endParaRPr b="1">
              <a:latin typeface="Arial"/>
              <a:cs typeface="Arial"/>
            </a:endParaRPr>
          </a:p>
        </p:txBody>
      </p:sp>
      <p:sp>
        <p:nvSpPr>
          <p:cNvPr id="898789555" name="Content Placeholder 4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5365735" cy="5120640"/>
          </a:xfrm>
        </p:spPr>
        <p:txBody>
          <a:bodyPr/>
          <a:lstStyle/>
          <a:p>
            <a:pPr>
              <a:defRPr/>
            </a:pPr>
            <a:endParaRPr/>
          </a:p>
          <a:p>
            <a:pPr>
              <a:defRPr/>
            </a:pPr>
            <a:r>
              <a:rPr lang="en-IN" sz="4500" b="1">
                <a:latin typeface="Arial"/>
                <a:ea typeface="Arial"/>
                <a:cs typeface="Arial"/>
              </a:rPr>
              <a:t>Add Test        (DST – Drug Type)</a:t>
            </a:r>
            <a:endParaRPr sz="4500" b="1">
              <a:latin typeface="Arial"/>
              <a:cs typeface="Arial"/>
            </a:endParaRPr>
          </a:p>
          <a:p>
            <a:pPr marL="0" indent="0">
              <a:buClr>
                <a:schemeClr val="accent1"/>
              </a:buClr>
              <a:buFont typeface="Wingdings 2"/>
              <a:buNone/>
              <a:defRPr/>
            </a:pPr>
            <a:endParaRPr/>
          </a:p>
          <a:p>
            <a:pPr>
              <a:defRPr/>
            </a:pPr>
            <a:endParaRPr lang="en-I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223795" name="Title 1"/>
          <p:cNvSpPr>
            <a:spLocks noGrp="1"/>
          </p:cNvSpPr>
          <p:nvPr>
            <p:ph type="title"/>
          </p:nvPr>
        </p:nvSpPr>
        <p:spPr bwMode="auto">
          <a:xfrm flipH="0" flipV="0">
            <a:off x="252918" y="2425898"/>
            <a:ext cx="2947482" cy="1145976"/>
          </a:xfrm>
        </p:spPr>
        <p:txBody>
          <a:bodyPr/>
          <a:lstStyle/>
          <a:p>
            <a:pPr>
              <a:defRPr/>
            </a:pPr>
            <a:r>
              <a:rPr lang="en-US" sz="4800" b="1"/>
              <a:t>Add Test</a:t>
            </a:r>
            <a:endParaRPr sz="4800" b="1"/>
          </a:p>
        </p:txBody>
      </p:sp>
      <p:sp>
        <p:nvSpPr>
          <p:cNvPr id="1268325456" name="Content Placeholder 2"/>
          <p:cNvSpPr>
            <a:spLocks noGrp="1"/>
          </p:cNvSpPr>
          <p:nvPr>
            <p:ph idx="1"/>
          </p:nvPr>
        </p:nvSpPr>
        <p:spPr bwMode="auto">
          <a:xfrm>
            <a:off x="3816626" y="1205129"/>
            <a:ext cx="7918174" cy="4440297"/>
          </a:xfrm>
        </p:spPr>
        <p:txBody>
          <a:bodyPr anchor="t">
            <a:normAutofit/>
          </a:bodyPr>
          <a:lstStyle/>
          <a:p>
            <a:pPr marL="444500" lvl="1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r>
              <a:rPr lang="en-IN" sz="2000" b="1">
                <a:solidFill>
                  <a:schemeClr val="tx1"/>
                </a:solidFill>
              </a:rPr>
              <a:t>Single screen </a:t>
            </a:r>
            <a:r>
              <a:rPr lang="en-IN" sz="2000">
                <a:solidFill>
                  <a:schemeClr val="tx1"/>
                </a:solidFill>
              </a:rPr>
              <a:t>to add Diagnostic or Follow Up tests for Public or Private sector patients</a:t>
            </a:r>
            <a:endParaRPr/>
          </a:p>
          <a:p>
            <a:pPr marL="444500" lvl="1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r>
              <a:rPr lang="en-IN" sz="2000">
                <a:solidFill>
                  <a:schemeClr val="tx1"/>
                </a:solidFill>
              </a:rPr>
              <a:t>To register a </a:t>
            </a:r>
            <a:r>
              <a:rPr lang="en-IN" sz="2000" b="1">
                <a:solidFill>
                  <a:schemeClr val="tx1"/>
                </a:solidFill>
              </a:rPr>
              <a:t>PATIENT</a:t>
            </a:r>
            <a:r>
              <a:rPr lang="en-IN" sz="2000">
                <a:solidFill>
                  <a:schemeClr val="tx1"/>
                </a:solidFill>
              </a:rPr>
              <a:t>, it is compulsory to add a </a:t>
            </a:r>
            <a:r>
              <a:rPr lang="en-IN" sz="2000" b="1">
                <a:solidFill>
                  <a:schemeClr val="tx1"/>
                </a:solidFill>
              </a:rPr>
              <a:t>POSITIVE</a:t>
            </a:r>
            <a:r>
              <a:rPr lang="en-IN" sz="2000">
                <a:solidFill>
                  <a:schemeClr val="tx1"/>
                </a:solidFill>
              </a:rPr>
              <a:t> </a:t>
            </a:r>
            <a:r>
              <a:rPr lang="en-IN" sz="2000" b="1">
                <a:solidFill>
                  <a:schemeClr val="tx1"/>
                </a:solidFill>
              </a:rPr>
              <a:t>DIAGNOSTIC</a:t>
            </a:r>
            <a:r>
              <a:rPr lang="en-IN" sz="2000">
                <a:solidFill>
                  <a:schemeClr val="tx1"/>
                </a:solidFill>
              </a:rPr>
              <a:t> test</a:t>
            </a:r>
            <a:endParaRPr/>
          </a:p>
          <a:p>
            <a:pPr marL="444500" lvl="1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r>
              <a:rPr lang="en-IN" sz="2000">
                <a:solidFill>
                  <a:schemeClr val="tx1"/>
                </a:solidFill>
              </a:rPr>
              <a:t>Add Test is a 2-step process, </a:t>
            </a:r>
            <a:r>
              <a:rPr lang="en-IN" sz="2000" b="1">
                <a:solidFill>
                  <a:schemeClr val="tx1"/>
                </a:solidFill>
              </a:rPr>
              <a:t>1) Test Request </a:t>
            </a:r>
            <a:r>
              <a:rPr lang="en-IN" sz="2000">
                <a:solidFill>
                  <a:schemeClr val="tx1"/>
                </a:solidFill>
              </a:rPr>
              <a:t>and </a:t>
            </a:r>
            <a:r>
              <a:rPr lang="en-IN" sz="2000" b="1">
                <a:solidFill>
                  <a:schemeClr val="tx1"/>
                </a:solidFill>
              </a:rPr>
              <a:t>2) Result Update</a:t>
            </a:r>
            <a:r>
              <a:rPr lang="en-IN" sz="2000">
                <a:solidFill>
                  <a:schemeClr val="tx1"/>
                </a:solidFill>
              </a:rPr>
              <a:t>.</a:t>
            </a:r>
            <a:endParaRPr/>
          </a:p>
          <a:p>
            <a:pPr marL="444500" lvl="1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r>
              <a:rPr lang="en-IN" sz="2000">
                <a:solidFill>
                  <a:schemeClr val="tx1"/>
                </a:solidFill>
              </a:rPr>
              <a:t>These steps can be done by a user at once or by two different users. </a:t>
            </a:r>
            <a:endParaRPr/>
          </a:p>
          <a:p>
            <a:pPr marL="457200" lvl="2" indent="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None/>
              <a:defRPr/>
            </a:pPr>
            <a:r>
              <a:rPr lang="en-IN" sz="2000">
                <a:solidFill>
                  <a:schemeClr val="tx1"/>
                </a:solidFill>
              </a:rPr>
              <a:t>Eg. 1: </a:t>
            </a:r>
            <a:r>
              <a:rPr lang="en-IN" sz="2000" b="1">
                <a:solidFill>
                  <a:schemeClr val="tx1"/>
                </a:solidFill>
              </a:rPr>
              <a:t>TB HV </a:t>
            </a:r>
            <a:r>
              <a:rPr lang="en-IN" sz="2000">
                <a:solidFill>
                  <a:schemeClr val="tx1"/>
                </a:solidFill>
              </a:rPr>
              <a:t>(enrols case + Requests Test)   </a:t>
            </a:r>
            <a:r>
              <a:rPr lang="en-IN" sz="2000" b="1">
                <a:solidFill>
                  <a:schemeClr val="tx1"/>
                </a:solidFill>
              </a:rPr>
              <a:t>LT</a:t>
            </a:r>
            <a:r>
              <a:rPr lang="en-IN" sz="2000">
                <a:solidFill>
                  <a:schemeClr val="tx1"/>
                </a:solidFill>
              </a:rPr>
              <a:t> (enters result)</a:t>
            </a:r>
            <a:endParaRPr/>
          </a:p>
          <a:p>
            <a:pPr marL="457200" lvl="2" indent="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None/>
              <a:defRPr/>
            </a:pPr>
            <a:r>
              <a:rPr lang="en-IN" sz="2000">
                <a:solidFill>
                  <a:schemeClr val="tx1"/>
                </a:solidFill>
              </a:rPr>
              <a:t>Eg.2: </a:t>
            </a:r>
            <a:r>
              <a:rPr lang="en-IN" sz="2000" b="1">
                <a:solidFill>
                  <a:schemeClr val="tx1"/>
                </a:solidFill>
              </a:rPr>
              <a:t>TB HV or LT </a:t>
            </a:r>
            <a:r>
              <a:rPr lang="en-IN" sz="2000">
                <a:solidFill>
                  <a:schemeClr val="tx1"/>
                </a:solidFill>
              </a:rPr>
              <a:t>(enrols case+ Request Test+ Enter Result)</a:t>
            </a:r>
            <a:endParaRPr/>
          </a:p>
          <a:p>
            <a:pPr marL="444500" lvl="1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r>
              <a:rPr lang="en-IN" sz="2000">
                <a:solidFill>
                  <a:schemeClr val="tx1"/>
                </a:solidFill>
              </a:rPr>
              <a:t>As soon as a positive test result is entered, the patient gets notified</a:t>
            </a:r>
            <a:endParaRPr/>
          </a:p>
          <a:p>
            <a:pPr marL="901700" lvl="2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endParaRPr lang="en-IN">
              <a:solidFill>
                <a:schemeClr val="tx1"/>
              </a:solidFill>
            </a:endParaRPr>
          </a:p>
          <a:p>
            <a:pPr marL="444500" lvl="1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endParaRPr lang="en-IN" sz="2000">
              <a:solidFill>
                <a:schemeClr val="tx1"/>
              </a:solidFill>
            </a:endParaRPr>
          </a:p>
          <a:p>
            <a:pPr marL="901700" lvl="2" indent="-444500" defTabSz="826252">
              <a:lnSpc>
                <a:spcPct val="130000"/>
              </a:lnSpc>
              <a:spcBef>
                <a:spcPts val="0"/>
              </a:spcBef>
              <a:buClr>
                <a:srgbClr val="0099FF"/>
              </a:buClr>
              <a:buSzPct val="70000"/>
              <a:buFont typeface="Arial"/>
              <a:buChar char="►"/>
              <a:defRPr/>
            </a:pPr>
            <a:endParaRPr lang="en-IN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415112" name="Picture 3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73593" y="1757081"/>
            <a:ext cx="11818406" cy="4210925"/>
          </a:xfrm>
          <a:prstGeom prst="rect">
            <a:avLst/>
          </a:prstGeom>
        </p:spPr>
      </p:pic>
      <p:cxnSp>
        <p:nvCxnSpPr>
          <p:cNvPr id="1412484305" name="Straight Arrow Connector 3"/>
          <p:cNvCxnSpPr/>
          <p:nvPr/>
        </p:nvCxnSpPr>
        <p:spPr bwMode="auto">
          <a:xfrm>
            <a:off x="2858480" y="6396259"/>
            <a:ext cx="6666520" cy="0"/>
          </a:xfrm>
          <a:prstGeom prst="straightConnector1">
            <a:avLst/>
          </a:prstGeom>
          <a:ln w="28575">
            <a:solidFill>
              <a:srgbClr val="0099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4906" name="Rectangle 15"/>
          <p:cNvSpPr/>
          <p:nvPr/>
        </p:nvSpPr>
        <p:spPr bwMode="auto">
          <a:xfrm>
            <a:off x="584306" y="910933"/>
            <a:ext cx="1548000" cy="76649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Search case for which Test to be updated</a:t>
            </a:r>
            <a:endParaRPr/>
          </a:p>
        </p:txBody>
      </p:sp>
      <p:sp>
        <p:nvSpPr>
          <p:cNvPr id="1013014330" name="Rectangle 16"/>
          <p:cNvSpPr/>
          <p:nvPr/>
        </p:nvSpPr>
        <p:spPr bwMode="auto">
          <a:xfrm>
            <a:off x="916271" y="649412"/>
            <a:ext cx="792000" cy="31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1" i="0" u="none" strike="noStrike" cap="none" spc="0">
                <a:ln>
                  <a:noFill/>
                </a:ln>
                <a:solidFill>
                  <a:srgbClr val="000546"/>
                </a:solidFill>
                <a:latin typeface="Corbel"/>
                <a:ea typeface="+mn-ea"/>
                <a:cs typeface="+mn-cs"/>
              </a:rPr>
              <a:t>Step 1</a:t>
            </a:r>
            <a:endParaRPr/>
          </a:p>
        </p:txBody>
      </p:sp>
      <p:grpSp>
        <p:nvGrpSpPr>
          <p:cNvPr id="2082035462" name="Group 4"/>
          <p:cNvGrpSpPr/>
          <p:nvPr/>
        </p:nvGrpSpPr>
        <p:grpSpPr bwMode="auto">
          <a:xfrm>
            <a:off x="2300478" y="649412"/>
            <a:ext cx="1728002" cy="1013942"/>
            <a:chOff x="2300478" y="649412"/>
            <a:chExt cx="1728002" cy="1013942"/>
          </a:xfrm>
        </p:grpSpPr>
        <p:sp>
          <p:nvSpPr>
            <p:cNvPr id="14" name="Rectangle 13"/>
            <p:cNvSpPr/>
            <p:nvPr/>
          </p:nvSpPr>
          <p:spPr bwMode="auto">
            <a:xfrm>
              <a:off x="2480480" y="907354"/>
              <a:ext cx="1548000" cy="75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400" b="1" i="0" u="none" strike="noStrike" cap="none" spc="0">
                  <a:ln>
                    <a:noFill/>
                  </a:ln>
                  <a:solidFill>
                    <a:srgbClr val="FE7A10"/>
                  </a:solidFill>
                  <a:latin typeface="Corbel"/>
                  <a:ea typeface="+mn-ea"/>
                  <a:cs typeface="+mn-cs"/>
                </a:rPr>
                <a:t>Open Patient record and select Tests section</a:t>
              </a:r>
              <a:endParaRPr/>
            </a:p>
          </p:txBody>
        </p:sp>
        <p:sp>
          <p:nvSpPr>
            <p:cNvPr id="15" name="Isosceles Triangle 14"/>
            <p:cNvSpPr/>
            <p:nvPr/>
          </p:nvSpPr>
          <p:spPr bwMode="auto">
            <a:xfrm rot="5400000" flipH="1">
              <a:off x="2300478" y="1141354"/>
              <a:ext cx="288000" cy="288000"/>
            </a:xfrm>
            <a:prstGeom prst="triangle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b="0" i="0" u="none" strike="noStrike" cap="none" spc="0">
                <a:ln>
                  <a:noFill/>
                </a:ln>
                <a:solidFill>
                  <a:srgbClr val="FFFFFF"/>
                </a:solidFill>
                <a:latin typeface="Corbel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858480" y="649412"/>
              <a:ext cx="792000" cy="3081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600" b="1" i="0" u="none" strike="noStrike" cap="none" spc="0">
                  <a:ln>
                    <a:noFill/>
                  </a:ln>
                  <a:solidFill>
                    <a:srgbClr val="000546"/>
                  </a:solidFill>
                  <a:latin typeface="Corbel"/>
                  <a:ea typeface="+mn-ea"/>
                  <a:cs typeface="+mn-cs"/>
                </a:rPr>
                <a:t>Step 2</a:t>
              </a:r>
              <a:endParaRPr/>
            </a:p>
          </p:txBody>
        </p:sp>
      </p:grpSp>
      <p:sp>
        <p:nvSpPr>
          <p:cNvPr id="235924358" name="Rectangle 30"/>
          <p:cNvSpPr/>
          <p:nvPr/>
        </p:nvSpPr>
        <p:spPr bwMode="auto">
          <a:xfrm>
            <a:off x="11271097" y="1879640"/>
            <a:ext cx="920903" cy="389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867808316" name="Rectangle 26"/>
          <p:cNvSpPr/>
          <p:nvPr/>
        </p:nvSpPr>
        <p:spPr bwMode="auto">
          <a:xfrm>
            <a:off x="2717800" y="4428785"/>
            <a:ext cx="633325" cy="460715"/>
          </a:xfrm>
          <a:prstGeom prst="rect">
            <a:avLst/>
          </a:prstGeom>
          <a:noFill/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968240971" name="Rectangle 27"/>
          <p:cNvSpPr/>
          <p:nvPr/>
        </p:nvSpPr>
        <p:spPr bwMode="auto">
          <a:xfrm>
            <a:off x="11161059" y="5011270"/>
            <a:ext cx="869576" cy="476059"/>
          </a:xfrm>
          <a:prstGeom prst="rect">
            <a:avLst/>
          </a:prstGeom>
          <a:noFill/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691760485" name="Rectangle 36"/>
          <p:cNvSpPr/>
          <p:nvPr/>
        </p:nvSpPr>
        <p:spPr bwMode="auto">
          <a:xfrm>
            <a:off x="11145592" y="1819834"/>
            <a:ext cx="920903" cy="389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449728479" name="TextBox 1"/>
          <p:cNvSpPr txBox="1"/>
          <p:nvPr/>
        </p:nvSpPr>
        <p:spPr bwMode="auto">
          <a:xfrm>
            <a:off x="3546580" y="6201797"/>
            <a:ext cx="5178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>
                <a:ln>
                  <a:noFill/>
                </a:ln>
                <a:solidFill>
                  <a:srgbClr val="0099FF"/>
                </a:solidFill>
                <a:latin typeface="Corbel"/>
                <a:ea typeface="+mn-ea"/>
                <a:cs typeface="+mn-cs"/>
              </a:rPr>
              <a:t>Details of tests added earlier (if any) are shown here</a:t>
            </a:r>
            <a:endParaRPr/>
          </a:p>
        </p:txBody>
      </p:sp>
      <p:sp>
        <p:nvSpPr>
          <p:cNvPr id="267059288" name="Rectangular Callout 24"/>
          <p:cNvSpPr/>
          <p:nvPr/>
        </p:nvSpPr>
        <p:spPr bwMode="auto">
          <a:xfrm>
            <a:off x="4035882" y="2108200"/>
            <a:ext cx="2593517" cy="495300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White color box indicates “Add Test” is pending</a:t>
            </a:r>
            <a:endParaRPr/>
          </a:p>
        </p:txBody>
      </p:sp>
      <p:sp>
        <p:nvSpPr>
          <p:cNvPr id="2123986078" name="Rectangular Callout 25"/>
          <p:cNvSpPr/>
          <p:nvPr/>
        </p:nvSpPr>
        <p:spPr bwMode="auto">
          <a:xfrm>
            <a:off x="4035882" y="3907348"/>
            <a:ext cx="2593517" cy="495300"/>
          </a:xfrm>
          <a:prstGeom prst="wedgeRectCallout">
            <a:avLst>
              <a:gd name="adj1" fmla="val -73642"/>
              <a:gd name="adj2" fmla="val 10107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As no test is added, status is “Presumptive(Open)”</a:t>
            </a:r>
            <a:endParaRPr/>
          </a:p>
        </p:txBody>
      </p:sp>
      <p:sp>
        <p:nvSpPr>
          <p:cNvPr id="819677945" name="Rectangle 38"/>
          <p:cNvSpPr/>
          <p:nvPr/>
        </p:nvSpPr>
        <p:spPr bwMode="auto">
          <a:xfrm>
            <a:off x="4432308" y="933777"/>
            <a:ext cx="1548000" cy="756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Click on Add Test</a:t>
            </a:r>
            <a:endParaRPr/>
          </a:p>
        </p:txBody>
      </p:sp>
      <p:sp>
        <p:nvSpPr>
          <p:cNvPr id="554956051" name="Rectangle 39"/>
          <p:cNvSpPr/>
          <p:nvPr/>
        </p:nvSpPr>
        <p:spPr bwMode="auto">
          <a:xfrm>
            <a:off x="4769176" y="649412"/>
            <a:ext cx="792000" cy="308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1" i="0" u="none" strike="noStrike" cap="none" spc="0">
                <a:ln>
                  <a:noFill/>
                </a:ln>
                <a:solidFill>
                  <a:srgbClr val="000546"/>
                </a:solidFill>
                <a:latin typeface="Corbel"/>
                <a:ea typeface="+mn-ea"/>
                <a:cs typeface="+mn-cs"/>
              </a:rPr>
              <a:t>Step 3</a:t>
            </a:r>
            <a:endParaRPr/>
          </a:p>
        </p:txBody>
      </p:sp>
      <p:sp>
        <p:nvSpPr>
          <p:cNvPr id="1203435857" name="Isosceles Triangle 40"/>
          <p:cNvSpPr/>
          <p:nvPr/>
        </p:nvSpPr>
        <p:spPr bwMode="auto">
          <a:xfrm rot="5400000" flipH="1">
            <a:off x="4182957" y="1141354"/>
            <a:ext cx="288000" cy="288000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078472540" name="TextBox 41"/>
          <p:cNvSpPr txBox="1"/>
          <p:nvPr/>
        </p:nvSpPr>
        <p:spPr bwMode="auto">
          <a:xfrm>
            <a:off x="2653748" y="0"/>
            <a:ext cx="7195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orbel"/>
                <a:ea typeface="+mn-ea"/>
                <a:cs typeface="+mn-cs"/>
              </a:rPr>
              <a:t>Add Test details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6311731" name="object 5"/>
          <p:cNvPicPr/>
          <p:nvPr/>
        </p:nvPicPr>
        <p:blipFill>
          <a:blip r:embed="rId3"/>
          <a:stretch/>
        </p:blipFill>
        <p:spPr bwMode="auto">
          <a:xfrm>
            <a:off x="213837" y="1402893"/>
            <a:ext cx="11507829" cy="4857081"/>
          </a:xfrm>
          <a:prstGeom prst="rect">
            <a:avLst/>
          </a:prstGeom>
        </p:spPr>
      </p:pic>
      <p:sp>
        <p:nvSpPr>
          <p:cNvPr id="980145511" name="Rectangular Callout 24"/>
          <p:cNvSpPr/>
          <p:nvPr/>
        </p:nvSpPr>
        <p:spPr bwMode="auto">
          <a:xfrm>
            <a:off x="3380117" y="1859179"/>
            <a:ext cx="2593516" cy="495299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Red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 color box indicates “</a:t>
            </a: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Reason of testing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” </a:t>
            </a:r>
            <a:endParaRPr/>
          </a:p>
        </p:txBody>
      </p:sp>
      <p:sp>
        <p:nvSpPr>
          <p:cNvPr id="923516138" name="Rectangular Callout 24"/>
          <p:cNvSpPr/>
          <p:nvPr/>
        </p:nvSpPr>
        <p:spPr bwMode="auto">
          <a:xfrm>
            <a:off x="3502828" y="4396256"/>
            <a:ext cx="2593516" cy="495299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Red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 color box indicates “</a:t>
            </a: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Test Type == DST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” </a:t>
            </a:r>
            <a:endParaRPr/>
          </a:p>
        </p:txBody>
      </p:sp>
      <p:sp>
        <p:nvSpPr>
          <p:cNvPr id="454945524" name="Rectangular Callout 24"/>
          <p:cNvSpPr/>
          <p:nvPr/>
        </p:nvSpPr>
        <p:spPr bwMode="auto">
          <a:xfrm>
            <a:off x="3602899" y="3177429"/>
            <a:ext cx="2593516" cy="495299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Red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 color box indicates “</a:t>
            </a: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Type of Case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”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82188338" name="object 6"/>
          <p:cNvGrpSpPr/>
          <p:nvPr/>
        </p:nvGrpSpPr>
        <p:grpSpPr bwMode="auto">
          <a:xfrm>
            <a:off x="-185778" y="655819"/>
            <a:ext cx="12600546" cy="6572655"/>
            <a:chOff x="0" y="0"/>
            <a:chExt cx="12600546" cy="6572655"/>
          </a:xfrm>
        </p:grpSpPr>
        <p:pic>
          <p:nvPicPr>
            <p:cNvPr id="2029132939" name="object 7"/>
            <p:cNvPicPr/>
            <p:nvPr/>
          </p:nvPicPr>
          <p:blipFill>
            <a:blip r:embed="rId3"/>
            <a:stretch/>
          </p:blipFill>
          <p:spPr bwMode="auto">
            <a:xfrm>
              <a:off x="0" y="0"/>
              <a:ext cx="12600546" cy="6572655"/>
            </a:xfrm>
            <a:prstGeom prst="rect">
              <a:avLst/>
            </a:prstGeom>
          </p:spPr>
        </p:pic>
        <p:pic>
          <p:nvPicPr>
            <p:cNvPr id="1131880276" name="object 8"/>
            <p:cNvPicPr/>
            <p:nvPr/>
          </p:nvPicPr>
          <p:blipFill>
            <a:blip r:embed="rId4"/>
            <a:stretch/>
          </p:blipFill>
          <p:spPr bwMode="auto">
            <a:xfrm>
              <a:off x="360508" y="269434"/>
              <a:ext cx="11834614" cy="5602665"/>
            </a:xfrm>
            <a:prstGeom prst="rect">
              <a:avLst/>
            </a:prstGeom>
          </p:spPr>
        </p:pic>
      </p:grpSp>
      <p:sp>
        <p:nvSpPr>
          <p:cNvPr id="639822977" name="Rectangular Callout 24"/>
          <p:cNvSpPr/>
          <p:nvPr/>
        </p:nvSpPr>
        <p:spPr bwMode="auto">
          <a:xfrm>
            <a:off x="3746069" y="2497436"/>
            <a:ext cx="2593516" cy="495299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Red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 color box indicates “</a:t>
            </a: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DST to Drug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”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79190798" name="Picture 199608733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48114" y="890040"/>
            <a:ext cx="10877609" cy="5527185"/>
          </a:xfrm>
          <a:prstGeom prst="rect">
            <a:avLst/>
          </a:prstGeom>
        </p:spPr>
      </p:pic>
      <p:sp>
        <p:nvSpPr>
          <p:cNvPr id="800999145" name="Rectangular Callout 24"/>
          <p:cNvSpPr/>
          <p:nvPr/>
        </p:nvSpPr>
        <p:spPr bwMode="auto">
          <a:xfrm>
            <a:off x="2355622" y="3336259"/>
            <a:ext cx="2593516" cy="495299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Red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 color box indicates “</a:t>
            </a:r>
            <a:r>
              <a:rPr lang="en-IN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Drug Type</a:t>
            </a: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Arial"/>
                <a:cs typeface="Arial"/>
              </a:rPr>
              <a:t>”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5879983" name="Pictur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5468" y="936696"/>
            <a:ext cx="10484735" cy="5524759"/>
          </a:xfrm>
          <a:prstGeom prst="rect">
            <a:avLst/>
          </a:prstGeom>
        </p:spPr>
      </p:pic>
      <p:sp>
        <p:nvSpPr>
          <p:cNvPr id="110169846" name="Rectangular Callout 24"/>
          <p:cNvSpPr/>
          <p:nvPr/>
        </p:nvSpPr>
        <p:spPr bwMode="auto">
          <a:xfrm>
            <a:off x="10131436" y="5497207"/>
            <a:ext cx="1918327" cy="312034"/>
          </a:xfrm>
          <a:prstGeom prst="wedgeRectCallout">
            <a:avLst>
              <a:gd name="adj1" fmla="val -58952"/>
              <a:gd name="adj2" fmla="val 104979"/>
            </a:avLst>
          </a:prstGeom>
          <a:solidFill>
            <a:schemeClr val="bg1"/>
          </a:solidFill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>
              <a:buClrTx/>
              <a:defRPr/>
            </a:pPr>
            <a:r>
              <a:rPr lang="en-IN" b="1">
                <a:solidFill>
                  <a:srgbClr val="FE7A10"/>
                </a:solidFill>
              </a:rPr>
              <a:t>Click on Submit Test</a:t>
            </a:r>
            <a:endParaRPr lang="en-IN" b="1">
              <a:solidFill>
                <a:srgbClr val="FE7A1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19553" name="Rectangle 23"/>
          <p:cNvSpPr/>
          <p:nvPr/>
        </p:nvSpPr>
        <p:spPr bwMode="auto">
          <a:xfrm>
            <a:off x="11091804" y="1897353"/>
            <a:ext cx="920903" cy="389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pic>
        <p:nvPicPr>
          <p:cNvPr id="1178284540" name="Picture 2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6516" y="1710983"/>
            <a:ext cx="10701824" cy="4831323"/>
          </a:xfrm>
          <a:prstGeom prst="rect">
            <a:avLst/>
          </a:prstGeom>
        </p:spPr>
      </p:pic>
      <p:sp>
        <p:nvSpPr>
          <p:cNvPr id="609328565" name="Rectangle 20"/>
          <p:cNvSpPr/>
          <p:nvPr/>
        </p:nvSpPr>
        <p:spPr bwMode="auto">
          <a:xfrm>
            <a:off x="2116685" y="5903409"/>
            <a:ext cx="8803867" cy="319893"/>
          </a:xfrm>
          <a:prstGeom prst="rect">
            <a:avLst/>
          </a:prstGeom>
          <a:noFill/>
          <a:ln w="28575">
            <a:solidFill>
              <a:srgbClr val="FE7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943009726" name="Rectangular Callout 24"/>
          <p:cNvSpPr/>
          <p:nvPr/>
        </p:nvSpPr>
        <p:spPr bwMode="auto">
          <a:xfrm flipH="1">
            <a:off x="5567408" y="3172611"/>
            <a:ext cx="2883878" cy="523220"/>
          </a:xfrm>
          <a:prstGeom prst="wedgeRectCallout">
            <a:avLst>
              <a:gd name="adj1" fmla="val 71666"/>
              <a:gd name="adj2" fmla="val 48721"/>
            </a:avLst>
          </a:prstGeom>
          <a:ln w="28575">
            <a:solidFill>
              <a:srgbClr val="FE7A1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orbel"/>
                <a:ea typeface="+mn-ea"/>
                <a:cs typeface="+mn-cs"/>
              </a:rPr>
              <a:t>On entering a +ve diagnostic test, case status changes to Patient</a:t>
            </a:r>
            <a:endParaRPr/>
          </a:p>
        </p:txBody>
      </p:sp>
      <p:sp>
        <p:nvSpPr>
          <p:cNvPr id="1602598721" name="Rectangular Callout 25"/>
          <p:cNvSpPr/>
          <p:nvPr/>
        </p:nvSpPr>
        <p:spPr bwMode="auto">
          <a:xfrm flipH="1">
            <a:off x="4556240" y="2020202"/>
            <a:ext cx="1960398" cy="523220"/>
          </a:xfrm>
          <a:prstGeom prst="wedgeRectCallout">
            <a:avLst>
              <a:gd name="adj1" fmla="val 76814"/>
              <a:gd name="adj2" fmla="val 73844"/>
            </a:avLst>
          </a:prstGeom>
          <a:ln w="28575">
            <a:solidFill>
              <a:srgbClr val="FE7A1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orbel"/>
                <a:ea typeface="+mn-ea"/>
                <a:cs typeface="+mn-cs"/>
              </a:rPr>
              <a:t>Green color box Indicates Test updated</a:t>
            </a:r>
            <a:endParaRPr lang="en-IN" sz="1400" b="0" i="0" u="none" strike="noStrike" cap="none" spc="0">
              <a:ln>
                <a:noFill/>
              </a:ln>
              <a:solidFill>
                <a:srgbClr val="000000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445801877" name="Rectangle 27"/>
          <p:cNvSpPr/>
          <p:nvPr/>
        </p:nvSpPr>
        <p:spPr bwMode="auto">
          <a:xfrm>
            <a:off x="11020087" y="1807439"/>
            <a:ext cx="920903" cy="389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470050554" name="Rectangular Callout 2"/>
          <p:cNvSpPr/>
          <p:nvPr/>
        </p:nvSpPr>
        <p:spPr bwMode="auto">
          <a:xfrm>
            <a:off x="7991998" y="4843953"/>
            <a:ext cx="1574800" cy="523220"/>
          </a:xfrm>
          <a:prstGeom prst="wedgeRectCallout">
            <a:avLst>
              <a:gd name="adj1" fmla="val -46036"/>
              <a:gd name="adj2" fmla="val 107267"/>
            </a:avLst>
          </a:prstGeom>
          <a:ln w="28575">
            <a:solidFill>
              <a:srgbClr val="FE7A1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orbel"/>
                <a:ea typeface="+mn-ea"/>
                <a:cs typeface="+mn-cs"/>
              </a:rPr>
              <a:t>Tests added are shown here</a:t>
            </a:r>
            <a:endParaRPr/>
          </a:p>
        </p:txBody>
      </p:sp>
      <p:sp>
        <p:nvSpPr>
          <p:cNvPr id="1308778842" name="Rectangle 31"/>
          <p:cNvSpPr/>
          <p:nvPr/>
        </p:nvSpPr>
        <p:spPr bwMode="auto">
          <a:xfrm>
            <a:off x="8229363" y="907354"/>
            <a:ext cx="1548000" cy="756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View Test Details</a:t>
            </a:r>
            <a:endParaRPr/>
          </a:p>
        </p:txBody>
      </p:sp>
      <p:sp>
        <p:nvSpPr>
          <p:cNvPr id="629051961" name="Rectangle 32"/>
          <p:cNvSpPr/>
          <p:nvPr/>
        </p:nvSpPr>
        <p:spPr bwMode="auto">
          <a:xfrm>
            <a:off x="8637898" y="649412"/>
            <a:ext cx="792000" cy="308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1" i="0" u="none" strike="noStrike" cap="none" spc="0">
                <a:ln>
                  <a:noFill/>
                </a:ln>
                <a:solidFill>
                  <a:srgbClr val="000546"/>
                </a:solidFill>
                <a:latin typeface="Corbel"/>
                <a:ea typeface="+mn-ea"/>
                <a:cs typeface="+mn-cs"/>
              </a:rPr>
              <a:t>Step 4</a:t>
            </a:r>
            <a:endParaRPr/>
          </a:p>
        </p:txBody>
      </p:sp>
      <p:sp>
        <p:nvSpPr>
          <p:cNvPr id="642825650" name="Isosceles Triangle 33"/>
          <p:cNvSpPr/>
          <p:nvPr/>
        </p:nvSpPr>
        <p:spPr bwMode="auto">
          <a:xfrm rot="5400000" flipH="1">
            <a:off x="7985690" y="1141354"/>
            <a:ext cx="288000" cy="288000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108606906" name="Rectangle 34"/>
          <p:cNvSpPr/>
          <p:nvPr/>
        </p:nvSpPr>
        <p:spPr bwMode="auto">
          <a:xfrm>
            <a:off x="584306" y="910933"/>
            <a:ext cx="1548000" cy="76649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Search case for which Test to be updated</a:t>
            </a:r>
            <a:endParaRPr/>
          </a:p>
        </p:txBody>
      </p:sp>
      <p:sp>
        <p:nvSpPr>
          <p:cNvPr id="1163453639" name="Rectangle 35"/>
          <p:cNvSpPr/>
          <p:nvPr/>
        </p:nvSpPr>
        <p:spPr bwMode="auto">
          <a:xfrm>
            <a:off x="916271" y="649412"/>
            <a:ext cx="792000" cy="31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1" i="0" u="none" strike="noStrike" cap="none" spc="0">
                <a:ln>
                  <a:noFill/>
                </a:ln>
                <a:solidFill>
                  <a:srgbClr val="000546"/>
                </a:solidFill>
                <a:latin typeface="Corbel"/>
                <a:ea typeface="+mn-ea"/>
                <a:cs typeface="+mn-cs"/>
              </a:rPr>
              <a:t>Step 1</a:t>
            </a:r>
            <a:endParaRPr/>
          </a:p>
        </p:txBody>
      </p:sp>
      <p:grpSp>
        <p:nvGrpSpPr>
          <p:cNvPr id="1391863945" name="Group 36"/>
          <p:cNvGrpSpPr/>
          <p:nvPr/>
        </p:nvGrpSpPr>
        <p:grpSpPr bwMode="auto">
          <a:xfrm>
            <a:off x="2300478" y="649412"/>
            <a:ext cx="1728002" cy="1013942"/>
            <a:chOff x="2300478" y="649412"/>
            <a:chExt cx="1728002" cy="1013942"/>
          </a:xfrm>
        </p:grpSpPr>
        <p:sp>
          <p:nvSpPr>
            <p:cNvPr id="38" name="Rectangle 37"/>
            <p:cNvSpPr/>
            <p:nvPr/>
          </p:nvSpPr>
          <p:spPr bwMode="auto">
            <a:xfrm>
              <a:off x="2480480" y="907354"/>
              <a:ext cx="1548000" cy="75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400" b="1" i="0" u="none" strike="noStrike" cap="none" spc="0">
                  <a:ln>
                    <a:noFill/>
                  </a:ln>
                  <a:solidFill>
                    <a:srgbClr val="FE7A10"/>
                  </a:solidFill>
                  <a:latin typeface="Corbel"/>
                  <a:ea typeface="+mn-ea"/>
                  <a:cs typeface="+mn-cs"/>
                </a:rPr>
                <a:t>Open Patient record and select Tests section</a:t>
              </a:r>
              <a:endParaRPr/>
            </a:p>
          </p:txBody>
        </p:sp>
        <p:sp>
          <p:nvSpPr>
            <p:cNvPr id="39" name="Isosceles Triangle 38"/>
            <p:cNvSpPr/>
            <p:nvPr/>
          </p:nvSpPr>
          <p:spPr bwMode="auto">
            <a:xfrm rot="5400000" flipH="1">
              <a:off x="2300478" y="1141354"/>
              <a:ext cx="288000" cy="288000"/>
            </a:xfrm>
            <a:prstGeom prst="triangle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b="0" i="0" u="none" strike="noStrike" cap="none" spc="0">
                <a:ln>
                  <a:noFill/>
                </a:ln>
                <a:solidFill>
                  <a:srgbClr val="FFFFFF"/>
                </a:solidFill>
                <a:latin typeface="Corbel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2858480" y="649412"/>
              <a:ext cx="792000" cy="3081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600" b="1" i="0" u="none" strike="noStrike" cap="none" spc="0">
                  <a:ln>
                    <a:noFill/>
                  </a:ln>
                  <a:solidFill>
                    <a:srgbClr val="000546"/>
                  </a:solidFill>
                  <a:latin typeface="Corbel"/>
                  <a:ea typeface="+mn-ea"/>
                  <a:cs typeface="+mn-cs"/>
                </a:rPr>
                <a:t>Step 2</a:t>
              </a:r>
              <a:endParaRPr/>
            </a:p>
          </p:txBody>
        </p:sp>
      </p:grpSp>
      <p:sp>
        <p:nvSpPr>
          <p:cNvPr id="2131298995" name="Rectangle 40"/>
          <p:cNvSpPr/>
          <p:nvPr/>
        </p:nvSpPr>
        <p:spPr bwMode="auto">
          <a:xfrm>
            <a:off x="4432308" y="933777"/>
            <a:ext cx="1548000" cy="756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i="0" u="none" strike="noStrike" cap="none" spc="0">
                <a:ln>
                  <a:noFill/>
                </a:ln>
                <a:solidFill>
                  <a:srgbClr val="FE7A10"/>
                </a:solidFill>
                <a:latin typeface="Corbel"/>
                <a:ea typeface="+mn-ea"/>
                <a:cs typeface="+mn-cs"/>
              </a:rPr>
              <a:t>Click on Add Test</a:t>
            </a:r>
            <a:endParaRPr/>
          </a:p>
        </p:txBody>
      </p:sp>
      <p:sp>
        <p:nvSpPr>
          <p:cNvPr id="526909302" name="Rectangle 41"/>
          <p:cNvSpPr/>
          <p:nvPr/>
        </p:nvSpPr>
        <p:spPr bwMode="auto">
          <a:xfrm>
            <a:off x="4769176" y="649412"/>
            <a:ext cx="792000" cy="308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1" i="0" u="none" strike="noStrike" cap="none" spc="0">
                <a:ln>
                  <a:noFill/>
                </a:ln>
                <a:solidFill>
                  <a:srgbClr val="000546"/>
                </a:solidFill>
                <a:latin typeface="Corbel"/>
                <a:ea typeface="+mn-ea"/>
                <a:cs typeface="+mn-cs"/>
              </a:rPr>
              <a:t>Step 3</a:t>
            </a:r>
            <a:endParaRPr/>
          </a:p>
        </p:txBody>
      </p:sp>
      <p:sp>
        <p:nvSpPr>
          <p:cNvPr id="1683649323" name="Isosceles Triangle 42"/>
          <p:cNvSpPr/>
          <p:nvPr/>
        </p:nvSpPr>
        <p:spPr bwMode="auto">
          <a:xfrm rot="5400000" flipH="1">
            <a:off x="4182957" y="1141354"/>
            <a:ext cx="288000" cy="288000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srgbClr val="FFFFFF"/>
              </a:solidFill>
              <a:latin typeface="Corbel"/>
              <a:ea typeface="+mn-ea"/>
              <a:cs typeface="+mn-cs"/>
            </a:endParaRPr>
          </a:p>
        </p:txBody>
      </p:sp>
      <p:grpSp>
        <p:nvGrpSpPr>
          <p:cNvPr id="1009578414" name="Group 43"/>
          <p:cNvGrpSpPr/>
          <p:nvPr/>
        </p:nvGrpSpPr>
        <p:grpSpPr bwMode="auto">
          <a:xfrm>
            <a:off x="6118411" y="675489"/>
            <a:ext cx="1791673" cy="1013942"/>
            <a:chOff x="6029155" y="649412"/>
            <a:chExt cx="1791673" cy="1013942"/>
          </a:xfrm>
        </p:grpSpPr>
        <p:sp>
          <p:nvSpPr>
            <p:cNvPr id="45" name="Rectangle 44"/>
            <p:cNvSpPr/>
            <p:nvPr/>
          </p:nvSpPr>
          <p:spPr bwMode="auto">
            <a:xfrm>
              <a:off x="6272828" y="907354"/>
              <a:ext cx="1548000" cy="75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400" b="1" i="0" u="none" strike="noStrike" cap="none" spc="0">
                  <a:ln>
                    <a:noFill/>
                  </a:ln>
                  <a:solidFill>
                    <a:srgbClr val="FE7A10"/>
                  </a:solidFill>
                  <a:latin typeface="Corbel"/>
                  <a:ea typeface="+mn-ea"/>
                  <a:cs typeface="+mn-cs"/>
                </a:rPr>
                <a:t>Enter Test Details</a:t>
              </a:r>
              <a:endParaRPr/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6681363" y="649412"/>
              <a:ext cx="792000" cy="3081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600" b="1" i="0" u="none" strike="noStrike" cap="none" spc="0">
                  <a:ln>
                    <a:noFill/>
                  </a:ln>
                  <a:solidFill>
                    <a:srgbClr val="000546"/>
                  </a:solidFill>
                  <a:latin typeface="Corbel"/>
                  <a:ea typeface="+mn-ea"/>
                  <a:cs typeface="+mn-cs"/>
                </a:rPr>
                <a:t>Step 4</a:t>
              </a:r>
              <a:endParaRPr/>
            </a:p>
          </p:txBody>
        </p:sp>
        <p:sp>
          <p:nvSpPr>
            <p:cNvPr id="47" name="Isosceles Triangle 46"/>
            <p:cNvSpPr/>
            <p:nvPr/>
          </p:nvSpPr>
          <p:spPr bwMode="auto">
            <a:xfrm rot="5400000" flipH="1">
              <a:off x="6029155" y="1141354"/>
              <a:ext cx="288000" cy="288000"/>
            </a:xfrm>
            <a:prstGeom prst="triangle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b="0" i="0" u="none" strike="noStrike" cap="none" spc="0">
                <a:ln>
                  <a:noFill/>
                </a:ln>
                <a:solidFill>
                  <a:srgbClr val="FFFFFF"/>
                </a:solidFill>
                <a:latin typeface="Corbel"/>
                <a:ea typeface="+mn-ea"/>
                <a:cs typeface="+mn-cs"/>
              </a:endParaRPr>
            </a:p>
          </p:txBody>
        </p:sp>
      </p:grpSp>
      <p:sp>
        <p:nvSpPr>
          <p:cNvPr id="1834523151" name="TextBox 47"/>
          <p:cNvSpPr txBox="1"/>
          <p:nvPr/>
        </p:nvSpPr>
        <p:spPr bwMode="auto">
          <a:xfrm>
            <a:off x="2653748" y="0"/>
            <a:ext cx="719593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IN"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orbel"/>
                <a:ea typeface="+mn-ea"/>
                <a:cs typeface="+mn-cs"/>
              </a:rPr>
              <a:t> Test details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5328527" name="Title 1"/>
          <p:cNvSpPr>
            <a:spLocks noGrp="1"/>
          </p:cNvSpPr>
          <p:nvPr>
            <p:ph type="title"/>
          </p:nvPr>
        </p:nvSpPr>
        <p:spPr bwMode="auto">
          <a:xfrm flipH="0" flipV="0">
            <a:off x="3867910" y="3125390"/>
            <a:ext cx="4363807" cy="1428321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 fontScale="95000" lnSpcReduction="1000"/>
          </a:bodyPr>
          <a:lstStyle/>
          <a:p>
            <a:pPr>
              <a:defRPr/>
            </a:pPr>
            <a:r>
              <a:rPr lang="en-US" b="1">
                <a:latin typeface="Arial"/>
                <a:ea typeface="Arial"/>
                <a:cs typeface="Arial"/>
              </a:rPr>
              <a:t>THANK YOU</a:t>
            </a:r>
            <a:endParaRPr b="1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_rels/theme5.xml.rels><?xml version="1.0" encoding="UTF-8" standalone="yes"?><Relationships xmlns="http://schemas.openxmlformats.org/package/2006/relationships"></Relationships>
</file>

<file path=ppt/theme/_rels/theme6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Arial"/>
        <a:cs typeface="Arial"/>
      </a:majorFont>
      <a:minorFont>
        <a:latin typeface="Corbel"/>
        <a:ea typeface="Arial"/>
        <a:cs typeface="Arial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5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Arial"/>
        <a:cs typeface="Arial"/>
      </a:majorFont>
      <a:minorFont>
        <a:latin typeface="Corbel"/>
        <a:ea typeface="Arial"/>
        <a:cs typeface="Arial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6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Arial"/>
        <a:cs typeface="Arial"/>
      </a:majorFont>
      <a:minorFont>
        <a:latin typeface="Corbel"/>
        <a:ea typeface="Arial"/>
        <a:cs typeface="Arial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3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Arial"/>
        <a:cs typeface="Arial"/>
      </a:majorFont>
      <a:minorFont>
        <a:latin typeface="Corbel"/>
        <a:ea typeface="Arial"/>
        <a:cs typeface="Arial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</a:theme>
</file>

<file path=ppt/theme/theme5.xml><?xml version="1.0" encoding="utf-8"?>
<a:theme xmlns:a="http://schemas.openxmlformats.org/drawingml/2006/main" xmlns:r="http://schemas.openxmlformats.org/officeDocument/2006/relationships" xmlns:p="http://schemas.openxmlformats.org/presentationml/2006/main" name="4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Arial"/>
        <a:cs typeface="Arial"/>
      </a:majorFont>
      <a:minorFont>
        <a:latin typeface="Corbel"/>
        <a:ea typeface="Arial"/>
        <a:cs typeface="Arial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</a:theme>
</file>

<file path=ppt/theme/theme6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ONLYOFFICE/9.0.4.50</Application>
  <PresentationFormat>On-screen Show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Theme 1</vt:lpstr>
      <vt:lpstr>Theme 2</vt:lpstr>
      <vt:lpstr>Theme 3</vt:lpstr>
      <vt:lpstr>Theme 4</vt:lpstr>
      <vt:lpstr>Theme 5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Manu Mathew</dc:creator>
  <cp:lastModifiedBy/>
  <cp:revision>219</cp:revision>
  <dcterms:created xsi:type="dcterms:W3CDTF">2018-08-06T06:16:16Z</dcterms:created>
  <dcterms:modified xsi:type="dcterms:W3CDTF">2026-08-12T05:35:07Z</dcterms:modified>
</cp:coreProperties>
</file>