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png" ContentType="image/png"/>
  <Default Extension="wmf" ContentType="image/x-wmf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5.xml" ContentType="application/vnd.openxmlformats-officedocument.presentationml.slideLayout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slides/slide15.xml" ContentType="application/vnd.openxmlformats-officedocument.presentationml.slide+xml"/>
  <Override PartName="/docProps/app.xml" ContentType="application/vnd.openxmlformats-officedocument.extended-properties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theme/theme1.xml" ContentType="application/vnd.openxmlformats-officedocument.theme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s/slide22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autoCompressPictures="0" embedTrueTypeFonts="1" saveSubsetFonts="1" strictFirstAndLastChars="0">
  <p:sldMasterIdLst>
    <p:sldMasterId id="2147483648" r:id="rId1"/>
    <p:sldMasterId id="2147483661" r:id="rId2"/>
  </p:sldMasterIdLst>
  <p:notesMasterIdLst>
    <p:notesMasterId r:id="rId28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0" d="0"/>
          <a:sy n="0" d="0"/>
        </p:scale>
        <p:origin x="0" y="0"/>
      </p:cViewPr>
      <p:guideLst>
        <p:guide pos="3840"/>
        <p:guide pos="2160" orient="horz"/>
      </p:guideLst>
    </p:cSldViewPr>
  </p:slide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theme" Target="theme/theme1.xml"/><Relationship Id="rId4" Type="http://schemas.openxmlformats.org/officeDocument/2006/relationships/theme" Target="theme/theme2.xml"/><Relationship Id="rId5" Type="http://schemas.openxmlformats.org/officeDocument/2006/relationships/theme" Target="theme/theme3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29" Type="http://schemas.openxmlformats.org/officeDocument/2006/relationships/presProps" Target="presProps.xml" /><Relationship Id="rId30" Type="http://schemas.openxmlformats.org/officeDocument/2006/relationships/tableStyles" Target="tableStyles.xml" /><Relationship Id="rId31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6480827" name="Google Shape;3;n"/>
          <p:cNvSpPr txBox="1">
            <a:spLocks noGrp="1"/>
          </p:cNvSpPr>
          <p:nvPr>
            <p:ph type="hdr" idx="2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71144456" name="Google Shape;4;n"/>
          <p:cNvSpPr txBox="1">
            <a:spLocks noGrp="1"/>
          </p:cNvSpPr>
          <p:nvPr>
            <p:ph type="dt" idx="10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2305211" name="Google Shape;5;n"/>
          <p:cNvSpPr>
            <a:spLocks noChangeAspect="1" noGrp="1" noRot="1"/>
          </p:cNvSpPr>
          <p:nvPr>
            <p:ph type="sldImg" idx="3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8214554" name="Google Shape;6;n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81389631" name="Google Shape;7;n"/>
          <p:cNvSpPr txBox="1">
            <a:spLocks noGrp="1"/>
          </p:cNvSpPr>
          <p:nvPr>
            <p:ph type="ftr" idx="11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042130173" name="Google Shape;8;n"/>
          <p:cNvSpPr txBox="1">
            <a:spLocks noGrp="1"/>
          </p:cNvSpPr>
          <p:nvPr>
            <p:ph type="sldNum" idx="12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 ?>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 ?>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 ?>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 ?>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 ?>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 ?>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 ?>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 ?>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 ?>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 ?>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 ?>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 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 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 ?>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 ?>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51766503" name="Google Shape;202;p1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2143919165" name="Google Shape;203;p1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03780927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1053233007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5677555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401981049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336055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897785751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7864259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620567866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744593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930785666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96304104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515575743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0824415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1180595334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00349864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250862847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72307033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660316914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68440071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2059415422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9735080" name="Google Shape;209;p2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851659614" name="Google Shape;210;p2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37703387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1236168213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9272047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988025779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67285050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80328754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424034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4A4D937-7A83-E109-514B-87AEC07436D8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40890768" name="Google Shape;217;p3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1389996712" name="Google Shape;218;p3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31505432" name="Google Shape;217;p3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705134950" name="Google Shape;218;p3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69570014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266631062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66618099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1995905773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6298620" name="Google Shape;217;p3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83204429" name="Google Shape;218;p3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2088002" name="Google Shape;217;p3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1846137103" name="Google Shape;218;p3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1062685" name="Google Shape;217;p3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1559954348" name="Google Shape;218;p3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Full Width Head + Copy - Text Only" preserve="0" showMasterPhAnim="0" showMasterSp="1" userDrawn="1">
  <p:cSld name="Full Width Head + Copy - Text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19705225" name="Google Shape;19;p17"/>
          <p:cNvSpPr txBox="1">
            <a:spLocks noGrp="1"/>
          </p:cNvSpPr>
          <p:nvPr>
            <p:ph type="body" idx="1"/>
          </p:nvPr>
        </p:nvSpPr>
        <p:spPr bwMode="auto">
          <a:xfrm>
            <a:off x="486837" y="1718735"/>
            <a:ext cx="11106151" cy="4519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7154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67"/>
              <a:buChar char="●"/>
              <a:defRPr sz="1850" b="0"/>
            </a:lvl1pPr>
            <a:lvl2pPr marL="914400" lvl="1" indent="-338645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6C8C1A"/>
              </a:buClr>
              <a:buSzPts val="1733"/>
              <a:buFont typeface="Noto Sans Symbols"/>
              <a:buChar char="▪"/>
              <a:defRPr sz="1750"/>
            </a:lvl2pPr>
            <a:lvl3pPr marL="1371600" lvl="2" indent="-330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086AB"/>
              </a:buClr>
              <a:buSzPts val="1600"/>
              <a:buFont typeface="Arial"/>
              <a:buChar char="•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Font typeface="Arial"/>
              <a:buChar char="-"/>
              <a:defRPr/>
            </a:lvl4pPr>
            <a:lvl5pPr marL="2286000" lvl="4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613279548" name="Google Shape;20;p17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Corbe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69544703" name="Google Shape;21;p17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sp>
        <p:nvSpPr>
          <p:cNvPr id="1077365595" name="Google Shape;22;p17"/>
          <p:cNvSpPr txBox="1">
            <a:spLocks noGrp="1"/>
          </p:cNvSpPr>
          <p:nvPr>
            <p:ph type="title"/>
          </p:nvPr>
        </p:nvSpPr>
        <p:spPr bwMode="auto">
          <a:xfrm>
            <a:off x="486837" y="646262"/>
            <a:ext cx="11106151" cy="6975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Picture with Caption" preserve="0" showMasterPhAnim="0" showMasterSp="1" type="picTx" userDrawn="1">
  <p:cSld name="PICTURE_WITH_CAPTION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7055491" name="Google Shape;84;p28"/>
          <p:cNvSpPr txBox="1">
            <a:spLocks noGrp="1"/>
          </p:cNvSpPr>
          <p:nvPr>
            <p:ph type="title"/>
          </p:nvPr>
        </p:nvSpPr>
        <p:spPr bwMode="auto">
          <a:xfrm>
            <a:off x="256032" y="1143000"/>
            <a:ext cx="2834640" cy="2377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orbel"/>
              <a:buNone/>
              <a:defRPr sz="32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48201513" name="Google Shape;85;p28"/>
          <p:cNvSpPr>
            <a:spLocks noGrp="1"/>
          </p:cNvSpPr>
          <p:nvPr>
            <p:ph type="pic" idx="2"/>
          </p:nvPr>
        </p:nvSpPr>
        <p:spPr bwMode="auto">
          <a:xfrm>
            <a:off x="3570644" y="767418"/>
            <a:ext cx="8115230" cy="5330952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85869183" name="Google Shape;86;p28"/>
          <p:cNvSpPr txBox="1">
            <a:spLocks noGrp="1"/>
          </p:cNvSpPr>
          <p:nvPr>
            <p:ph type="body" idx="1"/>
          </p:nvPr>
        </p:nvSpPr>
        <p:spPr bwMode="auto">
          <a:xfrm>
            <a:off x="256032" y="3493008"/>
            <a:ext cx="2834640" cy="2322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900"/>
              <a:buNone/>
              <a:defRPr sz="900"/>
            </a:lvl9pPr>
          </a:lstStyle>
          <a:p>
            <a:pPr>
              <a:defRPr/>
            </a:pPr>
            <a:endParaRPr/>
          </a:p>
        </p:txBody>
      </p:sp>
      <p:sp>
        <p:nvSpPr>
          <p:cNvPr id="602776140" name="Google Shape;87;p28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244532" name="Google Shape;88;p28"/>
          <p:cNvSpPr txBox="1">
            <a:spLocks noGrp="1"/>
          </p:cNvSpPr>
          <p:nvPr>
            <p:ph type="ftr" idx="11"/>
          </p:nvPr>
        </p:nvSpPr>
        <p:spPr bwMode="auto">
          <a:xfrm>
            <a:off x="3499101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135531103" name="Google Shape;89;p28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418408872" name="Google Shape;90;p28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and Vertical Text" preserve="0" showMasterPhAnim="0" showMasterSp="1" type="vertTx" userDrawn="1">
  <p:cSld name="VERTICAL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49187228" name="Google Shape;92;p29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268000971" name="Google Shape;93;p29"/>
          <p:cNvSpPr txBox="1">
            <a:spLocks noGrp="1"/>
          </p:cNvSpPr>
          <p:nvPr>
            <p:ph type="body" idx="1"/>
          </p:nvPr>
        </p:nvSpPr>
        <p:spPr bwMode="auto">
          <a:xfrm rot="5400000">
            <a:off x="4966548" y="-233172"/>
            <a:ext cx="5120640" cy="73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7278259" name="Google Shape;94;p29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42259634" name="Google Shape;95;p29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417369762" name="Google Shape;96;p29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407719390" name="Google Shape;97;p29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Vertical Title and Text" preserve="0" showMasterPhAnim="0" showMasterSp="1" type="vertTitleAndTx" userDrawn="1">
  <p:cSld name="VERTICAL_TITLE_AND_VERTICAL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5611916" name="Google Shape;99;p30"/>
          <p:cNvSpPr txBox="1">
            <a:spLocks noGrp="1"/>
          </p:cNvSpPr>
          <p:nvPr>
            <p:ph type="title"/>
          </p:nvPr>
        </p:nvSpPr>
        <p:spPr bwMode="auto">
          <a:xfrm rot="5400000">
            <a:off x="-685800" y="2057400"/>
            <a:ext cx="4953000" cy="28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32790359" name="Google Shape;100;p30"/>
          <p:cNvSpPr txBox="1">
            <a:spLocks noGrp="1"/>
          </p:cNvSpPr>
          <p:nvPr>
            <p:ph type="body" idx="1"/>
          </p:nvPr>
        </p:nvSpPr>
        <p:spPr bwMode="auto">
          <a:xfrm rot="5400000">
            <a:off x="4965192" y="-228600"/>
            <a:ext cx="5120640" cy="73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909231644" name="Google Shape;101;p30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37236586" name="Google Shape;102;p30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52916776" name="Google Shape;103;p30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639269378" name="Google Shape;104;p3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Full Width Head + Copy - Text Only" preserve="0" showMasterPhAnim="0" showMasterSp="1" userDrawn="1">
  <p:cSld name="Full Width Head + Copy - Text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16896775" name="Google Shape;115;p19"/>
          <p:cNvSpPr txBox="1">
            <a:spLocks noGrp="1"/>
          </p:cNvSpPr>
          <p:nvPr>
            <p:ph type="body" idx="1"/>
          </p:nvPr>
        </p:nvSpPr>
        <p:spPr bwMode="auto">
          <a:xfrm>
            <a:off x="486837" y="1718735"/>
            <a:ext cx="11106151" cy="4519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7154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67"/>
              <a:buChar char="●"/>
              <a:defRPr sz="1850" b="0"/>
            </a:lvl1pPr>
            <a:lvl2pPr marL="914400" lvl="1" indent="-338645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6C8C1A"/>
              </a:buClr>
              <a:buSzPts val="1733"/>
              <a:buFont typeface="Noto Sans Symbols"/>
              <a:buChar char="▪"/>
              <a:defRPr sz="1750"/>
            </a:lvl2pPr>
            <a:lvl3pPr marL="1371600" lvl="2" indent="-330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086AB"/>
              </a:buClr>
              <a:buSzPts val="1600"/>
              <a:buFont typeface="Arial"/>
              <a:buChar char="•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Font typeface="Arial"/>
              <a:buChar char="-"/>
              <a:defRPr/>
            </a:lvl4pPr>
            <a:lvl5pPr marL="2286000" lvl="4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163843795" name="Google Shape;116;p19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Corbe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324500659" name="Google Shape;117;p19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sp>
        <p:nvSpPr>
          <p:cNvPr id="1133145471" name="Google Shape;118;p19"/>
          <p:cNvSpPr txBox="1">
            <a:spLocks noGrp="1"/>
          </p:cNvSpPr>
          <p:nvPr>
            <p:ph type="title"/>
          </p:nvPr>
        </p:nvSpPr>
        <p:spPr bwMode="auto">
          <a:xfrm>
            <a:off x="486837" y="646262"/>
            <a:ext cx="11106151" cy="6975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Slide" preserve="0" showMasterPhAnim="0" showMasterSp="0" type="title" userDrawn="1">
  <p:cSld name="TITL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11348757" name="Google Shape;120;p31"/>
          <p:cNvSpPr txBox="1">
            <a:spLocks noGrp="1"/>
          </p:cNvSpPr>
          <p:nvPr>
            <p:ph type="ctrTitle"/>
          </p:nvPr>
        </p:nvSpPr>
        <p:spPr bwMode="auto">
          <a:xfrm>
            <a:off x="1069847" y="1298448"/>
            <a:ext cx="10216461" cy="3255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546"/>
              </a:buClr>
              <a:buSzPts val="5900"/>
              <a:buFont typeface="Corbel"/>
              <a:buNone/>
              <a:defRPr sz="5900">
                <a:solidFill>
                  <a:srgbClr val="00054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148033850" name="Google Shape;121;p31"/>
          <p:cNvSpPr txBox="1">
            <a:spLocks noGrp="1"/>
          </p:cNvSpPr>
          <p:nvPr>
            <p:ph type="subTitle" idx="1"/>
          </p:nvPr>
        </p:nvSpPr>
        <p:spPr bwMode="auto">
          <a:xfrm>
            <a:off x="1100014" y="4670246"/>
            <a:ext cx="10186293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200"/>
              <a:buNone/>
              <a:defRPr sz="2200" cap="none">
                <a:solidFill>
                  <a:srgbClr val="CC4B14"/>
                </a:solidFill>
              </a:defRPr>
            </a:lvl1pPr>
            <a:lvl2pPr lvl="1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2000"/>
              <a:buNone/>
              <a:defRPr sz="2000"/>
            </a:lvl9pPr>
          </a:lstStyle>
          <a:p>
            <a:pPr>
              <a:defRPr/>
            </a:pPr>
            <a:endParaRPr/>
          </a:p>
        </p:txBody>
      </p:sp>
      <p:sp>
        <p:nvSpPr>
          <p:cNvPr id="449481990" name="Google Shape;122;p31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10503917" name="Google Shape;123;p31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118514832" name="Google Shape;124;p31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958177073" name="Google Shape;125;p31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26938" y="6707875"/>
            <a:ext cx="12192000" cy="1725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and Content" preserve="0" showMasterPhAnim="0" showMasterSp="1" type="obj" userDrawn="1">
  <p:cSld name="OBJEC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7136090" name="Google Shape;127;p32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92576461" name="Google Shape;128;p32"/>
          <p:cNvSpPr txBox="1">
            <a:spLocks noGrp="1"/>
          </p:cNvSpPr>
          <p:nvPr>
            <p:ph type="body" idx="1"/>
          </p:nvPr>
        </p:nvSpPr>
        <p:spPr bwMode="auto">
          <a:xfrm>
            <a:off x="3869267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>
                <a:solidFill>
                  <a:srgbClr val="000F46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>
                <a:solidFill>
                  <a:srgbClr val="000F46"/>
                </a:solidFill>
              </a:defRPr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>
                <a:solidFill>
                  <a:srgbClr val="000F46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000F46"/>
                </a:solidFill>
              </a:defRPr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000F46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123156990" name="Google Shape;129;p32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55524190" name="Google Shape;130;p32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285972079" name="Google Shape;131;p32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413494558" name="Google Shape;132;p3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Section Header" preserve="0" showMasterPhAnim="0" showMasterSp="1" type="secHead" userDrawn="1">
  <p:cSld name="SECTION_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4282304" name="Google Shape;134;p33"/>
          <p:cNvSpPr txBox="1">
            <a:spLocks noGrp="1"/>
          </p:cNvSpPr>
          <p:nvPr>
            <p:ph type="title"/>
          </p:nvPr>
        </p:nvSpPr>
        <p:spPr bwMode="auto">
          <a:xfrm>
            <a:off x="3867911" y="1298448"/>
            <a:ext cx="7315200" cy="3255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F46"/>
              </a:buClr>
              <a:buSzPts val="5900"/>
              <a:buFont typeface="Corbel"/>
              <a:buNone/>
              <a:defRPr sz="5900" b="0">
                <a:solidFill>
                  <a:srgbClr val="000F4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20444872" name="Google Shape;135;p33"/>
          <p:cNvSpPr txBox="1">
            <a:spLocks noGrp="1"/>
          </p:cNvSpPr>
          <p:nvPr>
            <p:ph type="body" idx="1"/>
          </p:nvPr>
        </p:nvSpPr>
        <p:spPr bwMode="auto">
          <a:xfrm>
            <a:off x="3886200" y="4672584"/>
            <a:ext cx="7315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200"/>
              <a:buNone/>
              <a:defRPr sz="2200" cap="none">
                <a:solidFill>
                  <a:srgbClr val="595959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53774398" name="Google Shape;136;p33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82504746" name="Google Shape;137;p33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61542955" name="Google Shape;138;p33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2042822219" name="Google Shape;139;p33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wo Content" preserve="0" showMasterPhAnim="0" showMasterSp="1" type="twoObj" userDrawn="1">
  <p:cSld name="TWO_OBJECT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8907476" name="Google Shape;141;p34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469869243" name="Google Shape;142;p34"/>
          <p:cNvSpPr txBox="1">
            <a:spLocks noGrp="1"/>
          </p:cNvSpPr>
          <p:nvPr>
            <p:ph type="body" idx="1"/>
          </p:nvPr>
        </p:nvSpPr>
        <p:spPr bwMode="auto">
          <a:xfrm>
            <a:off x="3867911" y="868680"/>
            <a:ext cx="347472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1071097021" name="Google Shape;143;p34"/>
          <p:cNvSpPr txBox="1">
            <a:spLocks noGrp="1"/>
          </p:cNvSpPr>
          <p:nvPr>
            <p:ph type="body" idx="2"/>
          </p:nvPr>
        </p:nvSpPr>
        <p:spPr bwMode="auto">
          <a:xfrm>
            <a:off x="7818120" y="868680"/>
            <a:ext cx="347472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960189572" name="Google Shape;144;p34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281469769" name="Google Shape;145;p34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949283384" name="Google Shape;146;p34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516716003" name="Google Shape;147;p34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Comparison" preserve="0" showMasterPhAnim="0" showMasterSp="1" type="twoTxTwoObj" userDrawn="1">
  <p:cSld name="TWO_OBJECTS_WITH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4898126" name="Google Shape;149;p35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331203205" name="Google Shape;150;p35"/>
          <p:cNvSpPr txBox="1">
            <a:spLocks noGrp="1"/>
          </p:cNvSpPr>
          <p:nvPr>
            <p:ph type="body" idx="1"/>
          </p:nvPr>
        </p:nvSpPr>
        <p:spPr bwMode="auto">
          <a:xfrm>
            <a:off x="3867911" y="1023586"/>
            <a:ext cx="3474720" cy="807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b="1">
                <a:solidFill>
                  <a:srgbClr val="595959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600"/>
              <a:buNone/>
              <a:defRPr sz="1600" b="1"/>
            </a:lvl9pPr>
          </a:lstStyle>
          <a:p>
            <a:pPr>
              <a:defRPr/>
            </a:pPr>
            <a:endParaRPr/>
          </a:p>
        </p:txBody>
      </p:sp>
      <p:sp>
        <p:nvSpPr>
          <p:cNvPr id="673710785" name="Google Shape;151;p35"/>
          <p:cNvSpPr txBox="1">
            <a:spLocks noGrp="1"/>
          </p:cNvSpPr>
          <p:nvPr>
            <p:ph type="body" idx="2"/>
          </p:nvPr>
        </p:nvSpPr>
        <p:spPr bwMode="auto">
          <a:xfrm>
            <a:off x="3867911" y="1930936"/>
            <a:ext cx="347472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192564760" name="Google Shape;152;p35"/>
          <p:cNvSpPr txBox="1">
            <a:spLocks noGrp="1"/>
          </p:cNvSpPr>
          <p:nvPr>
            <p:ph type="body" idx="3"/>
          </p:nvPr>
        </p:nvSpPr>
        <p:spPr bwMode="auto">
          <a:xfrm>
            <a:off x="7818462" y="1023586"/>
            <a:ext cx="3474720" cy="813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b="1">
                <a:solidFill>
                  <a:srgbClr val="595959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600"/>
              <a:buNone/>
              <a:defRPr sz="1600" b="1"/>
            </a:lvl9pPr>
          </a:lstStyle>
          <a:p>
            <a:pPr>
              <a:defRPr/>
            </a:pPr>
            <a:endParaRPr/>
          </a:p>
        </p:txBody>
      </p:sp>
      <p:sp>
        <p:nvSpPr>
          <p:cNvPr id="1718795778" name="Google Shape;153;p35"/>
          <p:cNvSpPr txBox="1">
            <a:spLocks noGrp="1"/>
          </p:cNvSpPr>
          <p:nvPr>
            <p:ph type="body" idx="4"/>
          </p:nvPr>
        </p:nvSpPr>
        <p:spPr bwMode="auto">
          <a:xfrm>
            <a:off x="7818462" y="1930936"/>
            <a:ext cx="347472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253702142" name="Google Shape;154;p35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405471526" name="Google Shape;155;p35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825582366" name="Google Shape;156;p35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847267710" name="Google Shape;157;p35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Only" preserve="0" showMasterPhAnim="0" showMasterSp="1" type="titleOnly" userDrawn="1">
  <p:cSld name="TITLE_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13631234" name="Google Shape;159;p36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393519340" name="Google Shape;160;p36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49712732" name="Google Shape;161;p36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160618346" name="Google Shape;162;p36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2020865983" name="Google Shape;163;p36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Slide" preserve="0" showMasterPhAnim="0" showMasterSp="1" type="title" userDrawn="1">
  <p:cSld name="TITL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84984360" name="Google Shape;24;p20"/>
          <p:cNvSpPr txBox="1">
            <a:spLocks noGrp="1"/>
          </p:cNvSpPr>
          <p:nvPr>
            <p:ph type="ctrTitle"/>
          </p:nvPr>
        </p:nvSpPr>
        <p:spPr bwMode="auto">
          <a:xfrm>
            <a:off x="1069847" y="1298448"/>
            <a:ext cx="10216461" cy="3255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546"/>
              </a:buClr>
              <a:buSzPts val="5900"/>
              <a:buFont typeface="Corbel"/>
              <a:buNone/>
              <a:defRPr sz="5900">
                <a:solidFill>
                  <a:srgbClr val="00054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82886295" name="Google Shape;25;p20"/>
          <p:cNvSpPr txBox="1">
            <a:spLocks noGrp="1"/>
          </p:cNvSpPr>
          <p:nvPr>
            <p:ph type="subTitle" idx="1"/>
          </p:nvPr>
        </p:nvSpPr>
        <p:spPr bwMode="auto">
          <a:xfrm>
            <a:off x="1100014" y="4670246"/>
            <a:ext cx="10186293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200"/>
              <a:buNone/>
              <a:defRPr sz="2200" cap="none">
                <a:solidFill>
                  <a:srgbClr val="CC4B14"/>
                </a:solidFill>
              </a:defRPr>
            </a:lvl1pPr>
            <a:lvl2pPr lvl="1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2000"/>
              <a:buNone/>
              <a:defRPr sz="2000"/>
            </a:lvl9pPr>
          </a:lstStyle>
          <a:p>
            <a:pPr>
              <a:defRPr/>
            </a:pPr>
            <a:endParaRPr/>
          </a:p>
        </p:txBody>
      </p:sp>
      <p:sp>
        <p:nvSpPr>
          <p:cNvPr id="1059009079" name="Google Shape;26;p20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013470196" name="Google Shape;27;p20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158743775" name="Google Shape;28;p20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398142034" name="Google Shape;29;p2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26938" y="6707875"/>
            <a:ext cx="12192000" cy="1725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Blank" preserve="0" showMasterPhAnim="0" showMasterSp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52869261" name="Google Shape;165;p37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70928924" name="Google Shape;166;p37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549600351" name="Google Shape;167;p37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2144813788" name="Google Shape;168;p37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26938" y="6707875"/>
            <a:ext cx="12192000" cy="172586"/>
          </a:xfrm>
          <a:prstGeom prst="rect">
            <a:avLst/>
          </a:prstGeom>
          <a:noFill/>
          <a:ln>
            <a:noFill/>
          </a:ln>
        </p:spPr>
      </p:pic>
      <p:sp>
        <p:nvSpPr>
          <p:cNvPr id="1933353960" name="Google Shape;169;p37"/>
          <p:cNvSpPr/>
          <p:nvPr/>
        </p:nvSpPr>
        <p:spPr bwMode="auto">
          <a:xfrm>
            <a:off x="11815864" y="758952"/>
            <a:ext cx="384048" cy="5330952"/>
          </a:xfrm>
          <a:prstGeom prst="rect">
            <a:avLst/>
          </a:prstGeom>
          <a:solidFill>
            <a:srgbClr val="000F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247513241" name="Google Shape;170;p37"/>
          <p:cNvSpPr/>
          <p:nvPr/>
        </p:nvSpPr>
        <p:spPr bwMode="auto">
          <a:xfrm>
            <a:off x="1" y="758952"/>
            <a:ext cx="384048" cy="5330952"/>
          </a:xfrm>
          <a:prstGeom prst="rect">
            <a:avLst/>
          </a:prstGeom>
          <a:solidFill>
            <a:srgbClr val="FE7A1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Content with Caption" preserve="0" showMasterPhAnim="0" showMasterSp="1" type="objTx" userDrawn="1">
  <p:cSld name="OBJECT_WITH_CAPTION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4737768" name="Google Shape;172;p38"/>
          <p:cNvSpPr txBox="1">
            <a:spLocks noGrp="1"/>
          </p:cNvSpPr>
          <p:nvPr>
            <p:ph type="title"/>
          </p:nvPr>
        </p:nvSpPr>
        <p:spPr bwMode="auto">
          <a:xfrm>
            <a:off x="256032" y="1143000"/>
            <a:ext cx="2834640" cy="2377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orbel"/>
              <a:buNone/>
              <a:defRPr sz="32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16630360" name="Google Shape;173;p38"/>
          <p:cNvSpPr txBox="1">
            <a:spLocks noGrp="1"/>
          </p:cNvSpPr>
          <p:nvPr>
            <p:ph type="body" idx="1"/>
          </p:nvPr>
        </p:nvSpPr>
        <p:spPr bwMode="auto">
          <a:xfrm>
            <a:off x="3867911" y="868680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446341568" name="Google Shape;174;p38"/>
          <p:cNvSpPr txBox="1">
            <a:spLocks noGrp="1"/>
          </p:cNvSpPr>
          <p:nvPr>
            <p:ph type="body" idx="2"/>
          </p:nvPr>
        </p:nvSpPr>
        <p:spPr bwMode="auto">
          <a:xfrm>
            <a:off x="256032" y="3494176"/>
            <a:ext cx="2834640" cy="2321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900"/>
              <a:buNone/>
              <a:defRPr sz="900"/>
            </a:lvl9pPr>
          </a:lstStyle>
          <a:p>
            <a:pPr>
              <a:defRPr/>
            </a:pPr>
            <a:endParaRPr/>
          </a:p>
        </p:txBody>
      </p:sp>
      <p:sp>
        <p:nvSpPr>
          <p:cNvPr id="565523187" name="Google Shape;175;p38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7698174" name="Google Shape;176;p38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912570623" name="Google Shape;177;p38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654040358" name="Google Shape;178;p38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Picture with Caption" preserve="0" showMasterPhAnim="0" showMasterSp="1" type="picTx" userDrawn="1">
  <p:cSld name="PICTURE_WITH_CAPTION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2643057" name="Google Shape;180;p39"/>
          <p:cNvSpPr txBox="1">
            <a:spLocks noGrp="1"/>
          </p:cNvSpPr>
          <p:nvPr>
            <p:ph type="title"/>
          </p:nvPr>
        </p:nvSpPr>
        <p:spPr bwMode="auto">
          <a:xfrm>
            <a:off x="256032" y="1143000"/>
            <a:ext cx="2834640" cy="2377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orbel"/>
              <a:buNone/>
              <a:defRPr sz="32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673383954" name="Google Shape;181;p39"/>
          <p:cNvSpPr>
            <a:spLocks noGrp="1"/>
          </p:cNvSpPr>
          <p:nvPr>
            <p:ph type="pic" idx="2"/>
          </p:nvPr>
        </p:nvSpPr>
        <p:spPr bwMode="auto">
          <a:xfrm>
            <a:off x="3570644" y="767418"/>
            <a:ext cx="8115230" cy="5330952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1706669489" name="Google Shape;182;p39"/>
          <p:cNvSpPr txBox="1">
            <a:spLocks noGrp="1"/>
          </p:cNvSpPr>
          <p:nvPr>
            <p:ph type="body" idx="1"/>
          </p:nvPr>
        </p:nvSpPr>
        <p:spPr bwMode="auto">
          <a:xfrm>
            <a:off x="256032" y="3493008"/>
            <a:ext cx="2834640" cy="2322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900"/>
              <a:buNone/>
              <a:defRPr sz="900"/>
            </a:lvl9pPr>
          </a:lstStyle>
          <a:p>
            <a:pPr>
              <a:defRPr/>
            </a:pPr>
            <a:endParaRPr/>
          </a:p>
        </p:txBody>
      </p:sp>
      <p:sp>
        <p:nvSpPr>
          <p:cNvPr id="122726864" name="Google Shape;183;p39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944240400" name="Google Shape;184;p39"/>
          <p:cNvSpPr txBox="1">
            <a:spLocks noGrp="1"/>
          </p:cNvSpPr>
          <p:nvPr>
            <p:ph type="ftr" idx="11"/>
          </p:nvPr>
        </p:nvSpPr>
        <p:spPr bwMode="auto">
          <a:xfrm>
            <a:off x="3499101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758659426" name="Google Shape;185;p39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874387756" name="Google Shape;186;p39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and Vertical Text" preserve="0" showMasterPhAnim="0" showMasterSp="1" type="vertTx" userDrawn="1">
  <p:cSld name="VERTICAL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36311550" name="Google Shape;188;p40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72934227" name="Google Shape;189;p40"/>
          <p:cNvSpPr txBox="1">
            <a:spLocks noGrp="1"/>
          </p:cNvSpPr>
          <p:nvPr>
            <p:ph type="body" idx="1"/>
          </p:nvPr>
        </p:nvSpPr>
        <p:spPr bwMode="auto">
          <a:xfrm rot="5400000">
            <a:off x="4966548" y="-233172"/>
            <a:ext cx="5120640" cy="73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50557739" name="Google Shape;190;p40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788839554" name="Google Shape;191;p40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14519295" name="Google Shape;192;p40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027164601" name="Google Shape;193;p4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Vertical Title and Text" preserve="0" showMasterPhAnim="0" showMasterSp="1" type="vertTitleAndTx" userDrawn="1">
  <p:cSld name="VERTICAL_TITLE_AND_VERTICAL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83348042" name="Google Shape;195;p41"/>
          <p:cNvSpPr txBox="1">
            <a:spLocks noGrp="1"/>
          </p:cNvSpPr>
          <p:nvPr>
            <p:ph type="title"/>
          </p:nvPr>
        </p:nvSpPr>
        <p:spPr bwMode="auto">
          <a:xfrm rot="5400000">
            <a:off x="-685800" y="2057400"/>
            <a:ext cx="4953000" cy="28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759955738" name="Google Shape;196;p41"/>
          <p:cNvSpPr txBox="1">
            <a:spLocks noGrp="1"/>
          </p:cNvSpPr>
          <p:nvPr>
            <p:ph type="body" idx="1"/>
          </p:nvPr>
        </p:nvSpPr>
        <p:spPr bwMode="auto">
          <a:xfrm rot="5400000">
            <a:off x="4965192" y="-228600"/>
            <a:ext cx="5120640" cy="73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078558156" name="Google Shape;197;p41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36548888" name="Google Shape;198;p41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23328600" name="Google Shape;199;p41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672010026" name="Google Shape;200;p41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and Content" preserve="0" showMasterPhAnim="0" showMasterSp="1" type="obj" userDrawn="1">
  <p:cSld name="OBJEC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97886775" name="Google Shape;31;p21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769629098" name="Google Shape;32;p21"/>
          <p:cNvSpPr txBox="1">
            <a:spLocks noGrp="1"/>
          </p:cNvSpPr>
          <p:nvPr>
            <p:ph type="body" idx="1"/>
          </p:nvPr>
        </p:nvSpPr>
        <p:spPr bwMode="auto">
          <a:xfrm>
            <a:off x="3869267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>
                <a:solidFill>
                  <a:srgbClr val="000F46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>
                <a:solidFill>
                  <a:srgbClr val="000F46"/>
                </a:solidFill>
              </a:defRPr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>
                <a:solidFill>
                  <a:srgbClr val="000F46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000F46"/>
                </a:solidFill>
              </a:defRPr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000F46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50693298" name="Google Shape;33;p21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002729581" name="Google Shape;34;p21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095304189" name="Google Shape;35;p21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896121542" name="Google Shape;36;p21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Section Header" preserve="0" showMasterPhAnim="0" showMasterSp="1" type="secHead" userDrawn="1">
  <p:cSld name="SECTION_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47495515" name="Google Shape;38;p22"/>
          <p:cNvSpPr txBox="1">
            <a:spLocks noGrp="1"/>
          </p:cNvSpPr>
          <p:nvPr>
            <p:ph type="title"/>
          </p:nvPr>
        </p:nvSpPr>
        <p:spPr bwMode="auto">
          <a:xfrm>
            <a:off x="3867911" y="1298448"/>
            <a:ext cx="7315200" cy="3255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F46"/>
              </a:buClr>
              <a:buSzPts val="5900"/>
              <a:buFont typeface="Corbel"/>
              <a:buNone/>
              <a:defRPr sz="5900" b="0">
                <a:solidFill>
                  <a:srgbClr val="000F4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79440019" name="Google Shape;39;p22"/>
          <p:cNvSpPr txBox="1">
            <a:spLocks noGrp="1"/>
          </p:cNvSpPr>
          <p:nvPr>
            <p:ph type="body" idx="1"/>
          </p:nvPr>
        </p:nvSpPr>
        <p:spPr bwMode="auto">
          <a:xfrm>
            <a:off x="3886200" y="4672584"/>
            <a:ext cx="7315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200"/>
              <a:buNone/>
              <a:defRPr sz="2200" cap="none">
                <a:solidFill>
                  <a:srgbClr val="595959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0453016" name="Google Shape;40;p22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733701727" name="Google Shape;41;p22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442061909" name="Google Shape;42;p22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271605714" name="Google Shape;43;p2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wo Content" preserve="0" showMasterPhAnim="0" showMasterSp="1" type="twoObj" userDrawn="1">
  <p:cSld name="TWO_OBJECT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03482750" name="Google Shape;45;p23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03943402" name="Google Shape;46;p23"/>
          <p:cNvSpPr txBox="1">
            <a:spLocks noGrp="1"/>
          </p:cNvSpPr>
          <p:nvPr>
            <p:ph type="body" idx="1"/>
          </p:nvPr>
        </p:nvSpPr>
        <p:spPr bwMode="auto">
          <a:xfrm>
            <a:off x="3867911" y="868680"/>
            <a:ext cx="347472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1931244674" name="Google Shape;47;p23"/>
          <p:cNvSpPr txBox="1">
            <a:spLocks noGrp="1"/>
          </p:cNvSpPr>
          <p:nvPr>
            <p:ph type="body" idx="2"/>
          </p:nvPr>
        </p:nvSpPr>
        <p:spPr bwMode="auto">
          <a:xfrm>
            <a:off x="7818120" y="868680"/>
            <a:ext cx="347472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1177727166" name="Google Shape;48;p23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0779986" name="Google Shape;49;p23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231673039" name="Google Shape;50;p23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2146857356" name="Google Shape;51;p23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Comparison" preserve="0" showMasterPhAnim="0" showMasterSp="1" type="twoTxTwoObj" userDrawn="1">
  <p:cSld name="TWO_OBJECTS_WITH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0568045" name="Google Shape;53;p24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936485880" name="Google Shape;54;p24"/>
          <p:cNvSpPr txBox="1">
            <a:spLocks noGrp="1"/>
          </p:cNvSpPr>
          <p:nvPr>
            <p:ph type="body" idx="1"/>
          </p:nvPr>
        </p:nvSpPr>
        <p:spPr bwMode="auto">
          <a:xfrm>
            <a:off x="3867911" y="1023586"/>
            <a:ext cx="3474720" cy="807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b="1">
                <a:solidFill>
                  <a:srgbClr val="595959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600"/>
              <a:buNone/>
              <a:defRPr sz="1600" b="1"/>
            </a:lvl9pPr>
          </a:lstStyle>
          <a:p>
            <a:pPr>
              <a:defRPr/>
            </a:pPr>
            <a:endParaRPr/>
          </a:p>
        </p:txBody>
      </p:sp>
      <p:sp>
        <p:nvSpPr>
          <p:cNvPr id="1563677778" name="Google Shape;55;p24"/>
          <p:cNvSpPr txBox="1">
            <a:spLocks noGrp="1"/>
          </p:cNvSpPr>
          <p:nvPr>
            <p:ph type="body" idx="2"/>
          </p:nvPr>
        </p:nvSpPr>
        <p:spPr bwMode="auto">
          <a:xfrm>
            <a:off x="3867911" y="1930936"/>
            <a:ext cx="347472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425736540" name="Google Shape;56;p24"/>
          <p:cNvSpPr txBox="1">
            <a:spLocks noGrp="1"/>
          </p:cNvSpPr>
          <p:nvPr>
            <p:ph type="body" idx="3"/>
          </p:nvPr>
        </p:nvSpPr>
        <p:spPr bwMode="auto">
          <a:xfrm>
            <a:off x="7818462" y="1023586"/>
            <a:ext cx="3474720" cy="813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b="1">
                <a:solidFill>
                  <a:srgbClr val="595959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600"/>
              <a:buNone/>
              <a:defRPr sz="1600" b="1"/>
            </a:lvl9pPr>
          </a:lstStyle>
          <a:p>
            <a:pPr>
              <a:defRPr/>
            </a:pPr>
            <a:endParaRPr/>
          </a:p>
        </p:txBody>
      </p:sp>
      <p:sp>
        <p:nvSpPr>
          <p:cNvPr id="1290025503" name="Google Shape;57;p24"/>
          <p:cNvSpPr txBox="1">
            <a:spLocks noGrp="1"/>
          </p:cNvSpPr>
          <p:nvPr>
            <p:ph type="body" idx="4"/>
          </p:nvPr>
        </p:nvSpPr>
        <p:spPr bwMode="auto">
          <a:xfrm>
            <a:off x="7818462" y="1930936"/>
            <a:ext cx="347472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7846527" name="Google Shape;58;p24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054633917" name="Google Shape;59;p24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56026153" name="Google Shape;60;p24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400177037" name="Google Shape;61;p24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Only" preserve="0" showMasterPhAnim="0" showMasterSp="1" type="titleOnly" userDrawn="1">
  <p:cSld name="TITLE_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94822679" name="Google Shape;63;p25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8038969" name="Google Shape;64;p25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040326439" name="Google Shape;65;p25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90226821" name="Google Shape;66;p25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676303226" name="Google Shape;67;p25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Blank" preserve="0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83352799" name="Google Shape;69;p26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130267245" name="Google Shape;70;p26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45045282" name="Google Shape;71;p26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549214574" name="Google Shape;72;p26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26938" y="6707875"/>
            <a:ext cx="12192000" cy="172586"/>
          </a:xfrm>
          <a:prstGeom prst="rect">
            <a:avLst/>
          </a:prstGeom>
          <a:noFill/>
          <a:ln>
            <a:noFill/>
          </a:ln>
        </p:spPr>
      </p:pic>
      <p:sp>
        <p:nvSpPr>
          <p:cNvPr id="392165775" name="Google Shape;73;p26"/>
          <p:cNvSpPr/>
          <p:nvPr/>
        </p:nvSpPr>
        <p:spPr bwMode="auto">
          <a:xfrm>
            <a:off x="11815864" y="758952"/>
            <a:ext cx="384048" cy="5330952"/>
          </a:xfrm>
          <a:prstGeom prst="rect">
            <a:avLst/>
          </a:prstGeom>
          <a:solidFill>
            <a:srgbClr val="000F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2053867411" name="Google Shape;74;p26"/>
          <p:cNvSpPr/>
          <p:nvPr/>
        </p:nvSpPr>
        <p:spPr bwMode="auto">
          <a:xfrm>
            <a:off x="1" y="758952"/>
            <a:ext cx="384048" cy="5330952"/>
          </a:xfrm>
          <a:prstGeom prst="rect">
            <a:avLst/>
          </a:prstGeom>
          <a:solidFill>
            <a:srgbClr val="FE7A1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rbel"/>
              <a:buNone/>
              <a:defRPr/>
            </a:pPr>
            <a:endParaRPr sz="1800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Content with Caption" preserve="0" showMasterPhAnim="0" showMasterSp="1" type="objTx" userDrawn="1">
  <p:cSld name="OBJECT_WITH_CAPTION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23974380" name="Google Shape;76;p27"/>
          <p:cNvSpPr txBox="1">
            <a:spLocks noGrp="1"/>
          </p:cNvSpPr>
          <p:nvPr>
            <p:ph type="title"/>
          </p:nvPr>
        </p:nvSpPr>
        <p:spPr bwMode="auto">
          <a:xfrm>
            <a:off x="256032" y="1143000"/>
            <a:ext cx="2834640" cy="2377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orbel"/>
              <a:buNone/>
              <a:defRPr sz="32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6044079" name="Google Shape;77;p27"/>
          <p:cNvSpPr txBox="1">
            <a:spLocks noGrp="1"/>
          </p:cNvSpPr>
          <p:nvPr>
            <p:ph type="body" idx="1"/>
          </p:nvPr>
        </p:nvSpPr>
        <p:spPr bwMode="auto">
          <a:xfrm>
            <a:off x="3867911" y="868680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1182047053" name="Google Shape;78;p27"/>
          <p:cNvSpPr txBox="1">
            <a:spLocks noGrp="1"/>
          </p:cNvSpPr>
          <p:nvPr>
            <p:ph type="body" idx="2"/>
          </p:nvPr>
        </p:nvSpPr>
        <p:spPr bwMode="auto">
          <a:xfrm>
            <a:off x="256032" y="3494176"/>
            <a:ext cx="2834640" cy="2321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900"/>
              <a:buNone/>
              <a:defRPr sz="900"/>
            </a:lvl9pPr>
          </a:lstStyle>
          <a:p>
            <a:pPr>
              <a:defRPr/>
            </a:pPr>
            <a:endParaRPr/>
          </a:p>
        </p:txBody>
      </p:sp>
      <p:sp>
        <p:nvSpPr>
          <p:cNvPr id="68036704" name="Google Shape;79;p27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71579157" name="Google Shape;80;p27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21063737" name="Google Shape;81;p27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511609556" name="Google Shape;82;p27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4.xml"/><Relationship Id="rId13" Type="http://schemas.openxmlformats.org/officeDocument/2006/relationships/theme" Target="../theme/theme2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77096981" name="Google Shape;10;p16"/>
          <p:cNvSpPr/>
          <p:nvPr/>
        </p:nvSpPr>
        <p:spPr bwMode="auto">
          <a:xfrm>
            <a:off x="1" y="758952"/>
            <a:ext cx="3443590" cy="5330952"/>
          </a:xfrm>
          <a:prstGeom prst="rect">
            <a:avLst/>
          </a:prstGeom>
          <a:solidFill>
            <a:srgbClr val="FE7A1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rbel"/>
              <a:buNone/>
              <a:defRPr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sp>
        <p:nvSpPr>
          <p:cNvPr id="1124583314" name="Google Shape;11;p16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  <a:defRPr sz="36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pPr>
              <a:defRPr/>
            </a:pPr>
            <a:endParaRPr/>
          </a:p>
        </p:txBody>
      </p:sp>
      <p:sp>
        <p:nvSpPr>
          <p:cNvPr id="1198556262" name="Google Shape;12;p16"/>
          <p:cNvSpPr/>
          <p:nvPr/>
        </p:nvSpPr>
        <p:spPr bwMode="auto">
          <a:xfrm>
            <a:off x="11815864" y="758952"/>
            <a:ext cx="384048" cy="5330952"/>
          </a:xfrm>
          <a:prstGeom prst="rect">
            <a:avLst/>
          </a:prstGeom>
          <a:solidFill>
            <a:srgbClr val="000F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013180234" name="Google Shape;13;p16"/>
          <p:cNvSpPr txBox="1">
            <a:spLocks noGrp="1"/>
          </p:cNvSpPr>
          <p:nvPr>
            <p:ph type="body" idx="1"/>
          </p:nvPr>
        </p:nvSpPr>
        <p:spPr bwMode="auto">
          <a:xfrm>
            <a:off x="3869267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24894558" name="Google Shape;14;p16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3652295" name="Google Shape;15;p16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84513148" name="Google Shape;16;p16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1pPr>
            <a:lvl2pPr marL="0" marR="0" lvl="1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2pPr>
            <a:lvl3pPr marL="0" marR="0" lvl="2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3pPr>
            <a:lvl4pPr marL="0" marR="0" lvl="3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4pPr>
            <a:lvl5pPr marL="0" marR="0" lvl="4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5pPr>
            <a:lvl6pPr marL="0" marR="0" lvl="5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6pPr>
            <a:lvl7pPr marL="0" marR="0" lvl="6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7pPr>
            <a:lvl8pPr marL="0" marR="0" lvl="7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8pPr>
            <a:lvl9pPr marL="0" marR="0" lvl="8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836790693" name="Google Shape;17;p16"/>
          <p:cNvPicPr/>
          <p:nvPr/>
        </p:nvPicPr>
        <p:blipFill>
          <a:blip r:embed="rId14">
            <a:alphaModFix/>
          </a:blip>
          <a:stretch/>
        </p:blipFill>
        <p:spPr bwMode="auto">
          <a:xfrm>
            <a:off x="26938" y="6707875"/>
            <a:ext cx="12192000" cy="17258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69706771" name="Google Shape;106;p18"/>
          <p:cNvSpPr/>
          <p:nvPr/>
        </p:nvSpPr>
        <p:spPr bwMode="auto">
          <a:xfrm>
            <a:off x="2644878" y="0"/>
            <a:ext cx="9574060" cy="589936"/>
          </a:xfrm>
          <a:prstGeom prst="rect">
            <a:avLst/>
          </a:prstGeom>
          <a:solidFill>
            <a:srgbClr val="FE7A1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</a:endParaRPr>
          </a:p>
        </p:txBody>
      </p:sp>
      <p:sp>
        <p:nvSpPr>
          <p:cNvPr id="962152936" name="Google Shape;107;p18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  <a:defRPr sz="36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pPr>
              <a:defRPr/>
            </a:pPr>
            <a:endParaRPr/>
          </a:p>
        </p:txBody>
      </p:sp>
      <p:sp>
        <p:nvSpPr>
          <p:cNvPr id="1493171311" name="Google Shape;108;p18"/>
          <p:cNvSpPr/>
          <p:nvPr/>
        </p:nvSpPr>
        <p:spPr bwMode="auto">
          <a:xfrm>
            <a:off x="0" y="1452906"/>
            <a:ext cx="108000" cy="4392000"/>
          </a:xfrm>
          <a:prstGeom prst="rect">
            <a:avLst/>
          </a:prstGeom>
          <a:solidFill>
            <a:srgbClr val="0099FF"/>
          </a:solidFill>
          <a:ln w="10775" cap="flat" cmpd="sng">
            <a:solidFill>
              <a:srgbClr val="0099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912818238" name="Google Shape;109;p18"/>
          <p:cNvSpPr txBox="1">
            <a:spLocks noGrp="1"/>
          </p:cNvSpPr>
          <p:nvPr>
            <p:ph type="body" idx="1"/>
          </p:nvPr>
        </p:nvSpPr>
        <p:spPr bwMode="auto">
          <a:xfrm>
            <a:off x="3869267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957814048" name="Google Shape;110;p18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7F7F7F"/>
                </a:solidFill>
                <a:latin typeface="Corbel"/>
                <a:ea typeface="Corbel"/>
                <a:cs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57015409" name="Google Shape;111;p18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7F7F7F"/>
                </a:solidFill>
                <a:latin typeface="Corbel"/>
                <a:ea typeface="Corbel"/>
                <a:cs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057122469" name="Google Shape;112;p18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Corbel"/>
                <a:ea typeface="Corbel"/>
                <a:cs typeface="Corbe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Corbel"/>
                <a:ea typeface="Corbel"/>
                <a:cs typeface="Corbe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Corbel"/>
                <a:ea typeface="Corbel"/>
                <a:cs typeface="Corbe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Corbel"/>
                <a:ea typeface="Corbel"/>
                <a:cs typeface="Corbe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Corbel"/>
                <a:ea typeface="Corbel"/>
                <a:cs typeface="Corbe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Corbel"/>
                <a:ea typeface="Corbel"/>
                <a:cs typeface="Corbe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Corbel"/>
                <a:ea typeface="Corbel"/>
                <a:cs typeface="Corbe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Corbel"/>
                <a:ea typeface="Corbel"/>
                <a:cs typeface="Corbe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Corbel"/>
                <a:ea typeface="Corbel"/>
                <a:cs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2039012848" name="Google Shape;113;p18"/>
          <p:cNvPicPr/>
          <p:nvPr/>
        </p:nvPicPr>
        <p:blipFill>
          <a:blip r:embed="rId14">
            <a:alphaModFix/>
          </a:blip>
          <a:stretch/>
        </p:blipFill>
        <p:spPr bwMode="auto">
          <a:xfrm>
            <a:off x="26938" y="6707875"/>
            <a:ext cx="12192000" cy="17258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dt="0" ftr="0" hdr="0" sldNum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pn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.png"/><Relationship Id="rId4" Type="http://schemas.openxmlformats.org/officeDocument/2006/relationships/image" Target="../media/image14.pn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.png"/><Relationship Id="rId4" Type="http://schemas.openxmlformats.org/officeDocument/2006/relationships/image" Target="../media/image15.pn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.png"/><Relationship Id="rId4" Type="http://schemas.openxmlformats.org/officeDocument/2006/relationships/image" Target="../media/image16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.png"/><Relationship Id="rId4" Type="http://schemas.openxmlformats.org/officeDocument/2006/relationships/image" Target="../media/image17.png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png"/><Relationship Id="rId4" Type="http://schemas.openxmlformats.org/officeDocument/2006/relationships/image" Target="../media/image18.png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3165310" name="Google Shape;205;p1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1693725916" name="Google Shape;206;p1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sp>
        <p:nvSpPr>
          <p:cNvPr id="990172209" name="Google Shape;207;p1"/>
          <p:cNvSpPr txBox="1">
            <a:spLocks noGrp="1"/>
          </p:cNvSpPr>
          <p:nvPr>
            <p:ph type="title"/>
          </p:nvPr>
        </p:nvSpPr>
        <p:spPr bwMode="auto">
          <a:xfrm>
            <a:off x="3817112" y="1806448"/>
            <a:ext cx="7689087" cy="3255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algn="ctr">
              <a:defRPr/>
            </a:pPr>
            <a:r>
              <a:rPr lang="en-IN" sz="6000" b="1" u="sng">
                <a:solidFill>
                  <a:schemeClr val="dk1"/>
                </a:solidFill>
              </a:rPr>
              <a:t>ABHA FACE AUTH FOR MOBILE APP</a:t>
            </a:r>
            <a:endParaRPr sz="6000" b="1" u="sng">
              <a:solidFill>
                <a:schemeClr val="dk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2440481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1342595807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sp>
        <p:nvSpPr>
          <p:cNvPr id="854333930" name="Google Shape;222;p3"/>
          <p:cNvSpPr txBox="1"/>
          <p:nvPr/>
        </p:nvSpPr>
        <p:spPr bwMode="auto">
          <a:xfrm>
            <a:off x="238395" y="2148872"/>
            <a:ext cx="3083625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algn="ctr">
              <a:defRPr/>
            </a:pPr>
            <a:r>
              <a:rPr lang="en-IN" sz="4000">
                <a:solidFill>
                  <a:schemeClr val="lt1"/>
                </a:solidFill>
              </a:rPr>
              <a:t>Step 3-</a:t>
            </a:r>
            <a:endParaRPr lang="en-US">
              <a:solidFill>
                <a:schemeClr val="lt1"/>
              </a:solidFill>
            </a:endParaRPr>
          </a:p>
          <a:p>
            <a:pPr algn="ctr">
              <a:defRPr/>
            </a:pPr>
            <a:r>
              <a:rPr lang="en-IN" sz="4000">
                <a:solidFill>
                  <a:schemeClr val="lt1"/>
                </a:solidFill>
              </a:rPr>
              <a:t>Login </a:t>
            </a:r>
            <a:r>
              <a:rPr lang="en-IN" sz="4000">
                <a:solidFill>
                  <a:schemeClr val="lt1"/>
                </a:solidFill>
              </a:rPr>
              <a:t>&amp; Patient Search</a:t>
            </a:r>
            <a:endParaRPr lang="en-US">
              <a:solidFill>
                <a:schemeClr val="lt1"/>
              </a:solidFill>
            </a:endParaRPr>
          </a:p>
        </p:txBody>
      </p:sp>
      <p:sp>
        <p:nvSpPr>
          <p:cNvPr id="1292418287" name="Google Shape;313;p7"/>
          <p:cNvSpPr txBox="1"/>
          <p:nvPr/>
        </p:nvSpPr>
        <p:spPr bwMode="auto">
          <a:xfrm>
            <a:off x="3990085" y="1414440"/>
            <a:ext cx="7967828" cy="4410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</a:rPr>
              <a:t>Open Nikshay App</a:t>
            </a:r>
            <a:endParaRPr lang="en-IN" sz="2400">
              <a:solidFill>
                <a:schemeClr val="dk1"/>
              </a:solidFill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</a:rPr>
              <a:t>Login</a:t>
            </a:r>
            <a:endParaRPr lang="en-US">
              <a:solidFill>
                <a:schemeClr val="dk1"/>
              </a:solidFill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  <a:ea typeface="Corbel"/>
              </a:rPr>
              <a:t>Search patient</a:t>
            </a:r>
            <a:endParaRPr lang="en-IN" sz="2400">
              <a:solidFill>
                <a:schemeClr val="dk1"/>
              </a:solidFill>
              <a:ea typeface="Corbel"/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  <a:ea typeface="Corbel"/>
              </a:rPr>
              <a:t>Click “Generate ABHA App”</a:t>
            </a:r>
            <a:endParaRPr/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•"/>
              <a:defRPr/>
            </a:pPr>
            <a:endParaRPr lang="en-IN" sz="2400">
              <a:solidFill>
                <a:schemeClr val="dk1"/>
              </a:solidFill>
              <a:ea typeface="Corbel"/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endParaRPr lang="en-IN" sz="2400">
              <a:solidFill>
                <a:schemeClr val="dk1"/>
              </a:solidFill>
              <a:ea typeface="Corbel"/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endParaRPr lang="en-IN" sz="2400">
              <a:solidFill>
                <a:schemeClr val="dk1"/>
              </a:solidFill>
              <a:ea typeface="Corbe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2418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24182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24182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24182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50377508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82227403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2624074" name="Picture 5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4309619" y="743003"/>
            <a:ext cx="4279286" cy="5433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5359089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1340104095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8321606" name="Picture 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4872120" y="743004"/>
            <a:ext cx="4133503" cy="53589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36099166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747925419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4989181" name="Picture 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5012380" y="743004"/>
            <a:ext cx="4052775" cy="52398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5014834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227411711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sp>
        <p:nvSpPr>
          <p:cNvPr id="1227788031" name="Google Shape;222;p3"/>
          <p:cNvSpPr txBox="1"/>
          <p:nvPr/>
        </p:nvSpPr>
        <p:spPr bwMode="auto">
          <a:xfrm>
            <a:off x="238395" y="2148872"/>
            <a:ext cx="3083625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algn="ctr">
              <a:defRPr/>
            </a:pPr>
            <a:r>
              <a:rPr lang="en-IN" sz="4000">
                <a:solidFill>
                  <a:schemeClr val="lt1"/>
                </a:solidFill>
              </a:rPr>
              <a:t>Step 4 -</a:t>
            </a:r>
            <a:endParaRPr lang="en-US">
              <a:solidFill>
                <a:schemeClr val="lt1"/>
              </a:solidFill>
            </a:endParaRPr>
          </a:p>
          <a:p>
            <a:pPr algn="ctr">
              <a:defRPr/>
            </a:pPr>
            <a:r>
              <a:rPr lang="en-IN" sz="4000">
                <a:solidFill>
                  <a:schemeClr val="lt1"/>
                </a:solidFill>
              </a:rPr>
              <a:t>Face </a:t>
            </a:r>
            <a:r>
              <a:rPr lang="en-IN" sz="4000">
                <a:solidFill>
                  <a:schemeClr val="lt1"/>
                </a:solidFill>
              </a:rPr>
              <a:t>Authentication</a:t>
            </a:r>
            <a:endParaRPr lang="en-US" sz="4000">
              <a:solidFill>
                <a:schemeClr val="lt1"/>
              </a:solidFill>
            </a:endParaRPr>
          </a:p>
        </p:txBody>
      </p:sp>
      <p:sp>
        <p:nvSpPr>
          <p:cNvPr id="358476389" name="Google Shape;313;p7"/>
          <p:cNvSpPr txBox="1"/>
          <p:nvPr/>
        </p:nvSpPr>
        <p:spPr bwMode="auto">
          <a:xfrm>
            <a:off x="3748946" y="285911"/>
            <a:ext cx="7967828" cy="6281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</a:rPr>
              <a:t>Click “Continue”</a:t>
            </a:r>
            <a:endParaRPr lang="en-IN" sz="2400">
              <a:solidFill>
                <a:schemeClr val="dk1"/>
              </a:solidFill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</a:rPr>
              <a:t>Enter Aadhaar-registered mobile number</a:t>
            </a:r>
            <a:endParaRPr lang="en-US">
              <a:solidFill>
                <a:schemeClr val="dk1"/>
              </a:solidFill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  <a:ea typeface="Corbel"/>
              </a:rPr>
              <a:t>Click “Proceed”</a:t>
            </a:r>
            <a:endParaRPr/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  <a:ea typeface="Corbel"/>
              </a:rPr>
              <a:t>ABHA App opens automatically</a:t>
            </a:r>
            <a:endParaRPr lang="en-IN"/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  <a:ea typeface="Corbel"/>
              </a:rPr>
              <a:t>Scan face</a:t>
            </a:r>
            <a:endParaRPr lang="en-IN" sz="2400">
              <a:solidFill>
                <a:schemeClr val="dk1"/>
              </a:solidFill>
              <a:ea typeface="Corbel"/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  <a:ea typeface="Corbel"/>
              </a:rPr>
              <a:t>Wait for 10–12 seconds</a:t>
            </a:r>
            <a:endParaRPr lang="en-IN" sz="2400">
              <a:solidFill>
                <a:schemeClr val="dk1"/>
              </a:solidFill>
              <a:ea typeface="Corbel"/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  <a:ea typeface="Corbel"/>
              </a:rPr>
              <a:t>Close</a:t>
            </a:r>
            <a:r>
              <a:rPr lang="en-IN" sz="2400">
                <a:solidFill>
                  <a:schemeClr val="dk1"/>
                </a:solidFill>
                <a:ea typeface="Corbel"/>
              </a:rPr>
              <a:t> success pop-up</a:t>
            </a:r>
            <a:endParaRPr/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  <a:ea typeface="Corbel"/>
              </a:rPr>
              <a:t>Authentication success message appears</a:t>
            </a:r>
            <a:endParaRPr lang="en-IN" sz="2400">
              <a:solidFill>
                <a:schemeClr val="dk1"/>
              </a:solidFill>
              <a:ea typeface="Corbel"/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  <a:ea typeface="Corbel"/>
              </a:rPr>
              <a:t>ABHA ID displayed</a:t>
            </a:r>
            <a:endParaRPr lang="en-IN" sz="2400">
              <a:solidFill>
                <a:schemeClr val="dk1"/>
              </a:solidFill>
              <a:ea typeface="Corbel"/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endParaRPr lang="en-IN" sz="2400">
              <a:solidFill>
                <a:schemeClr val="dk1"/>
              </a:solidFill>
              <a:ea typeface="Corbel"/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endParaRPr lang="en-IN" sz="2400">
              <a:solidFill>
                <a:schemeClr val="dk1"/>
              </a:solidFill>
              <a:ea typeface="Corbe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6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63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63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63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63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63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63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63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638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56226642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1871737499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8421083" name="Picture 5"/>
          <p:cNvPicPr>
            <a:picLocks noChangeAspect="1"/>
          </p:cNvPicPr>
          <p:nvPr/>
        </p:nvPicPr>
        <p:blipFill>
          <a:blip r:embed="rId4"/>
          <a:srcRect l="0" t="2356" r="0" b="2355"/>
          <a:stretch/>
        </p:blipFill>
        <p:spPr bwMode="auto">
          <a:xfrm flipH="0" flipV="0">
            <a:off x="4942617" y="743004"/>
            <a:ext cx="4598789" cy="5373831"/>
          </a:xfrm>
          <a:prstGeom prst="rect">
            <a:avLst/>
          </a:prstGeom>
        </p:spPr>
      </p:pic>
      <p:sp>
        <p:nvSpPr>
          <p:cNvPr id="22018523" name="TextBox 2"/>
          <p:cNvSpPr txBox="1"/>
          <p:nvPr/>
        </p:nvSpPr>
        <p:spPr bwMode="auto">
          <a:xfrm flipH="0" flipV="0">
            <a:off x="165234" y="1896240"/>
            <a:ext cx="3260775" cy="26521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r>
              <a:rPr lang="en-US" sz="2800"/>
              <a:t>Please click on Continue&gt;&gt;  </a:t>
            </a:r>
            <a:endParaRPr lang="en-US" sz="2800">
              <a:cs typeface="Arial"/>
            </a:endParaRPr>
          </a:p>
          <a:p>
            <a:pPr>
              <a:defRPr/>
            </a:pPr>
            <a:endParaRPr lang="en-US" sz="2800">
              <a:cs typeface="Arial"/>
            </a:endParaRPr>
          </a:p>
          <a:p>
            <a:pPr>
              <a:defRPr/>
            </a:pPr>
            <a:r>
              <a:rPr lang="en-US" sz="2800"/>
              <a:t>**Enter Aadhaar Registered Mobile Number</a:t>
            </a:r>
            <a:endParaRPr lang="en-US" sz="2800"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97096402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1648813617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633591054" name="Picture 5"/>
          <p:cNvPicPr>
            <a:picLocks noChangeAspect="1"/>
          </p:cNvPicPr>
          <p:nvPr/>
        </p:nvPicPr>
        <p:blipFill>
          <a:blip r:embed="rId4"/>
          <a:srcRect l="0" t="10889" r="0" b="10888"/>
          <a:stretch/>
        </p:blipFill>
        <p:spPr bwMode="auto">
          <a:xfrm flipH="0" flipV="0">
            <a:off x="5121210" y="743004"/>
            <a:ext cx="4449960" cy="5329183"/>
          </a:xfrm>
          <a:prstGeom prst="rect">
            <a:avLst/>
          </a:prstGeom>
        </p:spPr>
      </p:pic>
      <p:sp>
        <p:nvSpPr>
          <p:cNvPr id="1441250030" name="TextBox 2"/>
          <p:cNvSpPr txBox="1"/>
          <p:nvPr/>
        </p:nvSpPr>
        <p:spPr bwMode="auto">
          <a:xfrm flipH="0" flipV="0">
            <a:off x="180117" y="2908296"/>
            <a:ext cx="3126110" cy="51851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r>
              <a:rPr lang="en-US" sz="2800">
                <a:ea typeface="+mn-lt"/>
                <a:cs typeface="+mn-lt"/>
              </a:rPr>
              <a:t>Click on Proceed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26492814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1295645350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73969893" name="Picture 5"/>
          <p:cNvPicPr>
            <a:picLocks noChangeAspect="1"/>
          </p:cNvPicPr>
          <p:nvPr/>
        </p:nvPicPr>
        <p:blipFill>
          <a:blip r:embed="rId4"/>
          <a:srcRect l="0" t="9820" r="0" b="9819"/>
          <a:stretch/>
        </p:blipFill>
        <p:spPr bwMode="auto">
          <a:xfrm flipH="0" flipV="0">
            <a:off x="4897968" y="743004"/>
            <a:ext cx="4420195" cy="5388714"/>
          </a:xfrm>
          <a:prstGeom prst="rect">
            <a:avLst/>
          </a:prstGeom>
        </p:spPr>
      </p:pic>
      <p:sp>
        <p:nvSpPr>
          <p:cNvPr id="1961031379" name="TextBox 2"/>
          <p:cNvSpPr txBox="1"/>
          <p:nvPr/>
        </p:nvSpPr>
        <p:spPr bwMode="auto">
          <a:xfrm flipH="0" flipV="0">
            <a:off x="150350" y="1845468"/>
            <a:ext cx="3234249" cy="179867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r>
              <a:rPr lang="en-US" sz="2800">
                <a:ea typeface="+mn-lt"/>
                <a:cs typeface="+mn-lt"/>
              </a:rPr>
              <a:t>Abha App </a:t>
            </a:r>
            <a:r>
              <a:rPr lang="en-IN" sz="2800">
                <a:ea typeface="Arial"/>
                <a:cs typeface="Arial"/>
              </a:rPr>
              <a:t>auto</a:t>
            </a:r>
            <a:r>
              <a:rPr lang="en-US" sz="2800">
                <a:ea typeface="Arial"/>
                <a:cs typeface="Arial"/>
              </a:rPr>
              <a:t>matically opens, Please scan Face  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1457091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877371453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0397875" name="Picture 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4704491" y="743004"/>
            <a:ext cx="4345781" cy="5388714"/>
          </a:xfrm>
          <a:prstGeom prst="rect">
            <a:avLst/>
          </a:prstGeom>
        </p:spPr>
      </p:pic>
      <p:sp>
        <p:nvSpPr>
          <p:cNvPr id="935949568" name="TextBox 2"/>
          <p:cNvSpPr txBox="1"/>
          <p:nvPr/>
        </p:nvSpPr>
        <p:spPr bwMode="auto">
          <a:xfrm flipH="0" flipV="0">
            <a:off x="-28242" y="2284134"/>
            <a:ext cx="3469134" cy="13719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r>
              <a:rPr lang="en-US" sz="2800"/>
              <a:t>Abha App automatically </a:t>
            </a:r>
            <a:r>
              <a:rPr lang="en-US" sz="2800"/>
              <a:t>opens, Please</a:t>
            </a:r>
            <a:r>
              <a:rPr lang="en-US" sz="2800"/>
              <a:t> scan Face    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6160724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920225348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7086683" name="Picture 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4823554" y="743004"/>
            <a:ext cx="4747617" cy="5299417"/>
          </a:xfrm>
          <a:prstGeom prst="rect">
            <a:avLst/>
          </a:prstGeom>
        </p:spPr>
      </p:pic>
      <p:sp>
        <p:nvSpPr>
          <p:cNvPr id="31636570" name="TextBox 2"/>
          <p:cNvSpPr txBox="1"/>
          <p:nvPr/>
        </p:nvSpPr>
        <p:spPr bwMode="auto">
          <a:xfrm flipH="0" flipV="0">
            <a:off x="46171" y="1904999"/>
            <a:ext cx="3350791" cy="22253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r>
              <a:rPr lang="en-US" sz="2800"/>
              <a:t>After successful Face </a:t>
            </a:r>
            <a:endParaRPr lang="en-US"/>
          </a:p>
          <a:p>
            <a:pPr>
              <a:defRPr/>
            </a:pPr>
            <a:r>
              <a:rPr lang="en-US" sz="2800"/>
              <a:t>auth wait for 10-12 seconds then close success pop up 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70481755" name="Google Shape;212;p2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1854868386" name="Google Shape;213;p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sp>
        <p:nvSpPr>
          <p:cNvPr id="1549399791" name="Google Shape;214;p2"/>
          <p:cNvSpPr txBox="1"/>
          <p:nvPr/>
        </p:nvSpPr>
        <p:spPr bwMode="auto">
          <a:xfrm>
            <a:off x="537689" y="2902856"/>
            <a:ext cx="2507701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IN" sz="4000" b="0" i="0" strike="noStrike" cap="none">
                <a:solidFill>
                  <a:schemeClr val="lt1"/>
                </a:solidFill>
                <a:ea typeface="Corbel"/>
              </a:rPr>
              <a:t>Contents</a:t>
            </a:r>
            <a:endParaRPr lang="en-US" sz="4000">
              <a:solidFill>
                <a:schemeClr val="lt1"/>
              </a:solidFill>
            </a:endParaRPr>
          </a:p>
        </p:txBody>
      </p:sp>
      <p:sp>
        <p:nvSpPr>
          <p:cNvPr id="1125586851" name="Google Shape;215;p2"/>
          <p:cNvSpPr txBox="1"/>
          <p:nvPr/>
        </p:nvSpPr>
        <p:spPr bwMode="auto">
          <a:xfrm>
            <a:off x="3882958" y="1027991"/>
            <a:ext cx="7474857" cy="4806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800">
                <a:solidFill>
                  <a:srgbClr val="000F46"/>
                </a:solidFill>
              </a:rPr>
              <a:t>Pre-Installed Applications</a:t>
            </a:r>
            <a:endParaRPr lang="en-IN" sz="2800">
              <a:solidFill>
                <a:srgbClr val="000F46"/>
              </a:solidFill>
              <a:latin typeface="Corbel"/>
            </a:endParaRPr>
          </a:p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800">
                <a:solidFill>
                  <a:srgbClr val="000F46"/>
                </a:solidFill>
              </a:rPr>
              <a:t>Precautions Before Starting</a:t>
            </a:r>
            <a:endParaRPr lang="en-IN" sz="2800" b="0" u="none">
              <a:solidFill>
                <a:srgbClr val="000F46"/>
              </a:solidFill>
              <a:ea typeface="Corbel"/>
            </a:endParaRPr>
          </a:p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800">
                <a:solidFill>
                  <a:srgbClr val="000F46"/>
                </a:solidFill>
              </a:rPr>
              <a:t>Step 1 – Uninstall Existing Nikshay App</a:t>
            </a:r>
            <a:endParaRPr lang="en-IN"/>
          </a:p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800">
                <a:solidFill>
                  <a:srgbClr val="000F46"/>
                </a:solidFill>
              </a:rPr>
              <a:t>Step 2 – Install New APK</a:t>
            </a:r>
            <a:endParaRPr lang="en-IN"/>
          </a:p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800">
                <a:solidFill>
                  <a:srgbClr val="000F46"/>
                </a:solidFill>
              </a:rPr>
              <a:t>Step 3 - Login &amp; Patient Search</a:t>
            </a:r>
            <a:endParaRPr lang="en-IN"/>
          </a:p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800">
                <a:solidFill>
                  <a:srgbClr val="000F46"/>
                </a:solidFill>
              </a:rPr>
              <a:t>Step 4 - Face Authentication</a:t>
            </a:r>
            <a:endParaRPr lang="en-IN"/>
          </a:p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800">
                <a:solidFill>
                  <a:srgbClr val="000F46"/>
                </a:solidFill>
              </a:rPr>
              <a:t>Authentication Successful Pop-up with ABHA-ID on Mobile Screen UI</a:t>
            </a:r>
            <a:endParaRPr lang="en-IN"/>
          </a:p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800">
              <a:solidFill>
                <a:srgbClr val="000F46"/>
              </a:solidFill>
              <a:ea typeface="Corbe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4483697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762934511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5905433" name="Picture 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4764023" y="743004"/>
            <a:ext cx="4182069" cy="5403597"/>
          </a:xfrm>
          <a:prstGeom prst="rect">
            <a:avLst/>
          </a:prstGeom>
        </p:spPr>
      </p:pic>
      <p:sp>
        <p:nvSpPr>
          <p:cNvPr id="1661841044" name="TextBox 2"/>
          <p:cNvSpPr txBox="1"/>
          <p:nvPr/>
        </p:nvSpPr>
        <p:spPr bwMode="auto">
          <a:xfrm flipH="0" flipV="0">
            <a:off x="46171" y="2224757"/>
            <a:ext cx="3379118" cy="9452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r>
              <a:rPr lang="en-US" sz="2800"/>
              <a:t>Wait while it is </a:t>
            </a:r>
            <a:r>
              <a:rPr lang="en-US" sz="2800"/>
              <a:t>processing 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98178546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698497236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6662549" name="Picture 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4853320" y="743004"/>
            <a:ext cx="4598789" cy="5388714"/>
          </a:xfrm>
          <a:prstGeom prst="rect">
            <a:avLst/>
          </a:prstGeom>
        </p:spPr>
      </p:pic>
      <p:sp>
        <p:nvSpPr>
          <p:cNvPr id="1683887346" name="Google Shape;222;p3"/>
          <p:cNvSpPr txBox="1"/>
          <p:nvPr/>
        </p:nvSpPr>
        <p:spPr bwMode="auto">
          <a:xfrm>
            <a:off x="-137782" y="1542965"/>
            <a:ext cx="3643067" cy="3785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algn="ctr">
              <a:defRPr/>
            </a:pPr>
            <a:r>
              <a:rPr lang="en-IN" sz="4000">
                <a:solidFill>
                  <a:schemeClr val="lt1"/>
                </a:solidFill>
              </a:rPr>
              <a:t>Authentication</a:t>
            </a:r>
            <a:endParaRPr lang="en-US" sz="4000">
              <a:solidFill>
                <a:schemeClr val="lt1"/>
              </a:solidFill>
            </a:endParaRPr>
          </a:p>
          <a:p>
            <a:pPr algn="ctr">
              <a:defRPr/>
            </a:pPr>
            <a:r>
              <a:rPr lang="en-IN" sz="4000">
                <a:solidFill>
                  <a:schemeClr val="lt1"/>
                </a:solidFill>
              </a:rPr>
              <a:t>Successful </a:t>
            </a:r>
            <a:r>
              <a:rPr lang="en-IN" sz="4000">
                <a:solidFill>
                  <a:schemeClr val="lt1"/>
                </a:solidFill>
              </a:rPr>
              <a:t>Pop-up with </a:t>
            </a:r>
            <a:r>
              <a:rPr lang="en-IN" sz="4000">
                <a:solidFill>
                  <a:schemeClr val="lt1"/>
                </a:solidFill>
              </a:rPr>
              <a:t>ABHA-ID on </a:t>
            </a:r>
            <a:endParaRPr lang="en-US" sz="4000">
              <a:solidFill>
                <a:schemeClr val="lt1"/>
              </a:solidFill>
            </a:endParaRPr>
          </a:p>
          <a:p>
            <a:pPr algn="ctr">
              <a:defRPr/>
            </a:pPr>
            <a:r>
              <a:rPr lang="en-IN" sz="4000">
                <a:solidFill>
                  <a:schemeClr val="lt1"/>
                </a:solidFill>
              </a:rPr>
              <a:t>Mobile </a:t>
            </a:r>
            <a:r>
              <a:rPr lang="en-IN" sz="4000">
                <a:solidFill>
                  <a:schemeClr val="lt1"/>
                </a:solidFill>
              </a:rPr>
              <a:t>Screen</a:t>
            </a:r>
            <a:r>
              <a:rPr lang="en-IN" sz="4000">
                <a:solidFill>
                  <a:schemeClr val="lt1"/>
                </a:solidFill>
              </a:rPr>
              <a:t> UI</a:t>
            </a:r>
            <a:endParaRPr lang="en-US">
              <a:solidFill>
                <a:schemeClr val="lt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21594478" name="Google Shape;24;p20"/>
          <p:cNvSpPr txBox="1">
            <a:spLocks noGrp="1"/>
          </p:cNvSpPr>
          <p:nvPr>
            <p:ph type="ctrTitle"/>
          </p:nvPr>
        </p:nvSpPr>
        <p:spPr bwMode="auto">
          <a:xfrm flipH="0" flipV="0">
            <a:off x="3766874" y="4628554"/>
            <a:ext cx="5223867" cy="141386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546"/>
              </a:buClr>
              <a:buSzPts val="5900"/>
              <a:buFont typeface="Corbel"/>
              <a:buNone/>
              <a:defRPr sz="5900">
                <a:solidFill>
                  <a:srgbClr val="00054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r>
              <a:rPr lang="en-IN" sz="4800" b="1">
                <a:latin typeface="Arial"/>
                <a:ea typeface="Arial"/>
                <a:cs typeface="Arial"/>
              </a:rPr>
              <a:t>THANK YOU </a:t>
            </a:r>
            <a:endParaRPr sz="4800" b="1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39242833" name="Google Shape;220;p3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932420822" name="Google Shape;221;p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sp>
        <p:nvSpPr>
          <p:cNvPr id="1550656775" name="Google Shape;222;p3"/>
          <p:cNvSpPr txBox="1"/>
          <p:nvPr/>
        </p:nvSpPr>
        <p:spPr bwMode="auto">
          <a:xfrm>
            <a:off x="238394" y="2727364"/>
            <a:ext cx="3050038" cy="1310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defRPr/>
            </a:pPr>
            <a:r>
              <a:rPr lang="en-IN" sz="4000" b="0">
                <a:solidFill>
                  <a:schemeClr val="lt1"/>
                </a:solidFill>
              </a:rPr>
              <a:t>Pre-Installed </a:t>
            </a:r>
            <a:r>
              <a:rPr lang="en-IN" sz="4000" b="0">
                <a:solidFill>
                  <a:schemeClr val="lt1"/>
                </a:solidFill>
              </a:rPr>
              <a:t>Applications</a:t>
            </a:r>
            <a:endParaRPr sz="4000" b="0">
              <a:solidFill>
                <a:schemeClr val="lt1"/>
              </a:solidFill>
            </a:endParaRPr>
          </a:p>
        </p:txBody>
      </p:sp>
      <p:sp>
        <p:nvSpPr>
          <p:cNvPr id="1339484785" name="Google Shape;223;p3"/>
          <p:cNvSpPr txBox="1"/>
          <p:nvPr/>
        </p:nvSpPr>
        <p:spPr bwMode="auto">
          <a:xfrm>
            <a:off x="3675441" y="745574"/>
            <a:ext cx="7939789" cy="59948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rgbClr val="40BAD2"/>
              </a:buClr>
              <a:buSzPts val="1867"/>
              <a:buFont typeface="Noto Sans Symbols"/>
              <a:buChar char="●"/>
              <a:defRPr/>
            </a:pPr>
            <a:endParaRPr lang="en-IN" sz="2400">
              <a:solidFill>
                <a:srgbClr val="000F46"/>
              </a:solidFill>
            </a:endParaRP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rgbClr val="40BAD2"/>
              </a:buClr>
              <a:buSzPts val="1867"/>
              <a:buFont typeface="Noto Sans Symbols"/>
              <a:buChar char="●"/>
              <a:defRPr/>
            </a:pPr>
            <a:r>
              <a:rPr lang="en-IN" sz="2400">
                <a:solidFill>
                  <a:srgbClr val="000F46"/>
                </a:solidFill>
              </a:rPr>
              <a:t>ABHA App</a:t>
            </a:r>
            <a:endParaRPr lang="en-US"/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400">
              <a:solidFill>
                <a:srgbClr val="000F46"/>
              </a:solidFill>
              <a:ea typeface="Corbel"/>
            </a:endParaRP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400">
                <a:solidFill>
                  <a:srgbClr val="000F46"/>
                </a:solidFill>
              </a:rPr>
              <a:t>Aadhaar Face RD App</a:t>
            </a:r>
            <a:endParaRPr lang="en-IN" sz="2400">
              <a:solidFill>
                <a:srgbClr val="000F46"/>
              </a:solidFill>
            </a:endParaRP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400">
              <a:solidFill>
                <a:srgbClr val="000F46"/>
              </a:solidFill>
            </a:endParaRP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400">
                <a:solidFill>
                  <a:srgbClr val="000F46"/>
                </a:solidFill>
              </a:rPr>
              <a:t>These applications must be installed before starting the process.</a:t>
            </a:r>
            <a:endParaRPr lang="en-IN" sz="2400">
              <a:solidFill>
                <a:srgbClr val="000F46"/>
              </a:solidFill>
            </a:endParaRP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400">
              <a:solidFill>
                <a:srgbClr val="000F46"/>
              </a:solidFill>
            </a:endParaRP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400">
                <a:solidFill>
                  <a:srgbClr val="000F46"/>
                </a:solidFill>
              </a:rPr>
              <a:t>Specific driver needs to be installed for biometric device.</a:t>
            </a:r>
            <a:endParaRPr lang="en-IN" sz="2400">
              <a:solidFill>
                <a:srgbClr val="000F46"/>
              </a:solidFill>
            </a:endParaRP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400">
              <a:solidFill>
                <a:srgbClr val="000F46"/>
              </a:solidFill>
            </a:endParaRP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400">
              <a:solidFill>
                <a:srgbClr val="000F46"/>
              </a:solidFill>
            </a:endParaRP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400">
              <a:solidFill>
                <a:srgbClr val="000F46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6240398" name="Google Shape;220;p3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1018514734" name="Google Shape;221;p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sp>
        <p:nvSpPr>
          <p:cNvPr id="1104592769" name="Google Shape;222;p3"/>
          <p:cNvSpPr txBox="1"/>
          <p:nvPr/>
        </p:nvSpPr>
        <p:spPr bwMode="auto">
          <a:xfrm>
            <a:off x="238395" y="2460170"/>
            <a:ext cx="3049319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defRPr/>
            </a:pPr>
            <a:r>
              <a:rPr lang="en-IN" sz="4000">
                <a:solidFill>
                  <a:schemeClr val="lt1"/>
                </a:solidFill>
              </a:rPr>
              <a:t>Precautions</a:t>
            </a:r>
            <a:r>
              <a:rPr lang="en-IN" sz="4000">
                <a:solidFill>
                  <a:schemeClr val="lt1"/>
                </a:solidFill>
              </a:rPr>
              <a:t> Before Starting</a:t>
            </a:r>
            <a:endParaRPr lang="en-IN" sz="4000">
              <a:solidFill>
                <a:schemeClr val="lt1"/>
              </a:solidFill>
            </a:endParaRPr>
          </a:p>
        </p:txBody>
      </p:sp>
      <p:sp>
        <p:nvSpPr>
          <p:cNvPr id="586186484" name="Google Shape;223;p3"/>
          <p:cNvSpPr txBox="1"/>
          <p:nvPr/>
        </p:nvSpPr>
        <p:spPr bwMode="auto">
          <a:xfrm>
            <a:off x="3675441" y="1062249"/>
            <a:ext cx="7939789" cy="463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rgbClr val="40BAD2"/>
              </a:buClr>
              <a:buSzPts val="1867"/>
              <a:buFont typeface="Noto Sans Symbols"/>
              <a:buChar char="●"/>
              <a:defRPr/>
            </a:pPr>
            <a:endParaRPr lang="en-IN" sz="2400">
              <a:solidFill>
                <a:srgbClr val="000F46"/>
              </a:solidFill>
            </a:endParaRP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rgbClr val="40BAD2"/>
              </a:buClr>
              <a:buSzPts val="1867"/>
              <a:buFont typeface="Noto Sans Symbols"/>
              <a:buChar char="●"/>
              <a:defRPr/>
            </a:pPr>
            <a:r>
              <a:rPr lang="en-IN" sz="2400">
                <a:solidFill>
                  <a:srgbClr val="000F46"/>
                </a:solidFill>
              </a:rPr>
              <a:t>Ensure good network/Wi-Fi</a:t>
            </a:r>
            <a:endParaRPr lang="en-US"/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400">
              <a:solidFill>
                <a:srgbClr val="000F46"/>
              </a:solidFill>
              <a:ea typeface="Corbel"/>
            </a:endParaRP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400">
                <a:solidFill>
                  <a:srgbClr val="000F46"/>
                </a:solidFill>
              </a:rPr>
              <a:t>Maintain proper lighting</a:t>
            </a:r>
            <a:endParaRPr/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400">
              <a:solidFill>
                <a:srgbClr val="000F46"/>
              </a:solidFill>
            </a:endParaRP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400">
                <a:solidFill>
                  <a:srgbClr val="000F46"/>
                </a:solidFill>
              </a:rPr>
              <a:t>Use Aadhaar-registered mobile number</a:t>
            </a:r>
            <a:endParaRPr lang="en-IN"/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400">
              <a:solidFill>
                <a:srgbClr val="000F46"/>
              </a:solidFill>
            </a:endParaRP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400">
                <a:solidFill>
                  <a:srgbClr val="000F46"/>
                </a:solidFill>
              </a:rPr>
              <a:t>These conditions are necessary for smooth face authentication.</a:t>
            </a:r>
            <a:endParaRPr lang="en-IN"/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400">
              <a:solidFill>
                <a:srgbClr val="000F46"/>
              </a:solidFill>
            </a:endParaRP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400">
              <a:solidFill>
                <a:srgbClr val="000F46"/>
              </a:solidFill>
            </a:endParaRP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400">
              <a:solidFill>
                <a:srgbClr val="000F46"/>
              </a:solidFill>
            </a:endParaRP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400">
              <a:solidFill>
                <a:srgbClr val="000F46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2575111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1727997360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sp>
        <p:nvSpPr>
          <p:cNvPr id="213794541" name="Google Shape;222;p3"/>
          <p:cNvSpPr txBox="1"/>
          <p:nvPr/>
        </p:nvSpPr>
        <p:spPr bwMode="auto">
          <a:xfrm>
            <a:off x="238395" y="2150751"/>
            <a:ext cx="3083625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defRPr/>
            </a:pPr>
            <a:r>
              <a:rPr lang="en-IN" sz="4000">
                <a:solidFill>
                  <a:schemeClr val="lt1"/>
                </a:solidFill>
              </a:rPr>
              <a:t>Step 1 – </a:t>
            </a:r>
            <a:r>
              <a:rPr lang="en-IN" sz="4000">
                <a:solidFill>
                  <a:schemeClr val="lt1"/>
                </a:solidFill>
              </a:rPr>
              <a:t>Uninstall</a:t>
            </a:r>
            <a:r>
              <a:rPr lang="en-IN" sz="4000">
                <a:solidFill>
                  <a:schemeClr val="lt1"/>
                </a:solidFill>
              </a:rPr>
              <a:t> Existing Nikshay App</a:t>
            </a:r>
            <a:endParaRPr lang="en-IN" sz="4000">
              <a:solidFill>
                <a:schemeClr val="lt1"/>
              </a:solidFill>
            </a:endParaRPr>
          </a:p>
        </p:txBody>
      </p:sp>
      <p:pic>
        <p:nvPicPr>
          <p:cNvPr id="1202499952" name="Picture 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3603164" y="743004"/>
            <a:ext cx="3750468" cy="5388714"/>
          </a:xfrm>
          <a:prstGeom prst="rect">
            <a:avLst/>
          </a:prstGeom>
        </p:spPr>
      </p:pic>
      <p:pic>
        <p:nvPicPr>
          <p:cNvPr id="737064931" name="Picture 4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 flipH="0" flipV="0">
            <a:off x="7642777" y="780588"/>
            <a:ext cx="3714959" cy="54404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48827954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813999972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sp>
        <p:nvSpPr>
          <p:cNvPr id="1094509544" name="Google Shape;222;p3"/>
          <p:cNvSpPr txBox="1"/>
          <p:nvPr/>
        </p:nvSpPr>
        <p:spPr bwMode="auto">
          <a:xfrm>
            <a:off x="238395" y="2457530"/>
            <a:ext cx="3083625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defRPr/>
            </a:pPr>
            <a:r>
              <a:rPr lang="en-IN" sz="4000">
                <a:solidFill>
                  <a:schemeClr val="lt1"/>
                </a:solidFill>
              </a:rPr>
              <a:t>Step 2 – Install New </a:t>
            </a:r>
            <a:r>
              <a:rPr lang="en-IN" sz="4000">
                <a:solidFill>
                  <a:schemeClr val="lt1"/>
                </a:solidFill>
              </a:rPr>
              <a:t>APK</a:t>
            </a:r>
            <a:endParaRPr lang="en-IN" sz="4000">
              <a:solidFill>
                <a:schemeClr val="lt1"/>
              </a:solidFill>
            </a:endParaRPr>
          </a:p>
        </p:txBody>
      </p:sp>
      <p:sp>
        <p:nvSpPr>
          <p:cNvPr id="1472404247" name="Google Shape;313;p7"/>
          <p:cNvSpPr txBox="1"/>
          <p:nvPr/>
        </p:nvSpPr>
        <p:spPr bwMode="auto">
          <a:xfrm>
            <a:off x="3816465" y="1221529"/>
            <a:ext cx="7967828" cy="4410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</a:rPr>
              <a:t>Install the updated Nikshay app from the provided APK.</a:t>
            </a:r>
            <a:endParaRPr lang="en-US">
              <a:solidFill>
                <a:schemeClr val="dk1"/>
              </a:solidFill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</a:rPr>
              <a:t>Download</a:t>
            </a:r>
            <a:r>
              <a:rPr lang="en-IN" sz="2400">
                <a:solidFill>
                  <a:schemeClr val="dk1"/>
                </a:solidFill>
              </a:rPr>
              <a:t> APK file</a:t>
            </a:r>
            <a:endParaRPr lang="en-US">
              <a:solidFill>
                <a:schemeClr val="dk1"/>
              </a:solidFill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  <a:ea typeface="Corbel"/>
              </a:rPr>
              <a:t>Install the application</a:t>
            </a:r>
            <a:endParaRPr lang="en-IN" sz="2400">
              <a:solidFill>
                <a:schemeClr val="dk1"/>
              </a:solidFill>
              <a:ea typeface="Corbel"/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  <a:ea typeface="Corbel"/>
              </a:rPr>
              <a:t>Click “Continue with Installation”</a:t>
            </a:r>
            <a:endParaRPr lang="en-IN" sz="2400">
              <a:solidFill>
                <a:schemeClr val="dk1"/>
              </a:solidFill>
              <a:ea typeface="Corbel"/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•"/>
              <a:defRPr/>
            </a:pPr>
            <a:endParaRPr lang="en-IN" sz="2400">
              <a:solidFill>
                <a:schemeClr val="dk1"/>
              </a:solidFill>
              <a:ea typeface="Corbel"/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endParaRPr lang="en-IN" sz="2400">
              <a:solidFill>
                <a:schemeClr val="dk1"/>
              </a:solidFill>
              <a:ea typeface="Corbel"/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endParaRPr lang="en-IN" sz="2400">
              <a:solidFill>
                <a:schemeClr val="dk1"/>
              </a:solidFill>
              <a:ea typeface="Corbe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2404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24042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24042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24042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48028480" name="Google Shape;220;p3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1709972914" name="Google Shape;221;p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6238239" name="Picture 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4573222" y="743003"/>
            <a:ext cx="4079045" cy="54035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86487154" name="Google Shape;220;p3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702192483" name="Google Shape;221;p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9149680" name="Picture 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4832596" y="743003"/>
            <a:ext cx="3906657" cy="52845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69284931" name="Google Shape;220;p3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1329160180" name="Google Shape;221;p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8766147" name="Picture 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5278470" y="743004"/>
            <a:ext cx="3846179" cy="5314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_rels/theme3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2_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3_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ppt/theme/theme3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ONLYOFFICE/9.0.4.50</Application>
  <PresentationFormat>On-screen Show (4:3)</PresentationFormat>
  <Paragraphs>0</Paragraphs>
  <Slides>22</Slides>
  <Notes>22</Notes>
  <HiddenSlides>0</HiddenSlides>
  <MMClips>2</MMClips>
  <ScaleCrop>0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Theme 1</vt:lpstr>
      <vt:lpstr>Theme 2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sudarshan saggu</dc:creator>
  <cp:lastModifiedBy/>
  <cp:revision>912</cp:revision>
  <dcterms:created xsi:type="dcterms:W3CDTF">2022-05-20T03:12:21Z</dcterms:created>
  <dcterms:modified xsi:type="dcterms:W3CDTF">2026-08-12T05:41:27Z</dcterms:modified>
</cp:coreProperties>
</file>