
<file path=[Content_Types].xml><?xml version="1.0" encoding="utf-8"?>
<Types xmlns="http://schemas.openxmlformats.org/package/2006/content-types">
  <Default Extension="jpg" ContentType="image/jpe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png" ContentType="image/png"/>
  <Default Extension="wmf" ContentType="image/x-wmf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5.xml" ContentType="application/vnd.openxmlformats-officedocument.presentationml.slideLayout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notesSlides/notesSlide15.xml" ContentType="application/vnd.openxmlformats-officedocument.presentationml.notesSlide+xml"/>
  <Override PartName="/ppt/slides/slide15.xml" ContentType="application/vnd.openxmlformats-officedocument.presentationml.slide+xml"/>
  <Override PartName="/docProps/app.xml" ContentType="application/vnd.openxmlformats-officedocument.extended-properties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theme/theme1.xml" ContentType="application/vnd.openxmlformats-officedocument.them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11.xml" ContentType="application/vnd.openxmlformats-officedocument.presentationml.notesSlide+xml"/>
  <Override PartName="/ppt/notesSlides/notesSlide8.xml" ContentType="application/vnd.openxmlformats-officedocument.presentationml.notes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7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autoCompressPictures="0" embedTrueTypeFonts="1" saveSubsetFonts="1" strictFirstAndLastChars="0">
  <p:sldMasterIdLst>
    <p:sldMasterId id="2147483648" r:id="rId1"/>
  </p:sldMasterIdLst>
  <p:notesMasterIdLst>
    <p:notesMasterId r:id="rId29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0" d="0"/>
          <a:sy n="6553705" d="7077888"/>
        </p:scale>
        <p:origin x="0" y="0"/>
      </p:cViewPr>
      <p:guideLst>
        <p:guide pos="3840"/>
        <p:guide pos="2160" orient="horz"/>
      </p:guideLst>
    </p:cSldViewPr>
  </p:slideViewPr>
  <p:gridSpacing cx="76200" cy="7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notesMaster" Target="notesMasters/notesMaster1.xml"/><Relationship Id="rId30" Type="http://schemas.openxmlformats.org/officeDocument/2006/relationships/presProps" Target="presProps.xml" /><Relationship Id="rId31" Type="http://schemas.openxmlformats.org/officeDocument/2006/relationships/tableStyles" Target="tableStyles.xml" /><Relationship Id="rId32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3472723" name="Google Shape;3;n"/>
          <p:cNvSpPr txBox="1">
            <a:spLocks noGrp="1"/>
          </p:cNvSpPr>
          <p:nvPr>
            <p:ph type="hdr" idx="2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36244388" name="Google Shape;4;n"/>
          <p:cNvSpPr txBox="1">
            <a:spLocks noGrp="1"/>
          </p:cNvSpPr>
          <p:nvPr>
            <p:ph type="dt" idx="10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73588769" name="Google Shape;5;n"/>
          <p:cNvSpPr>
            <a:spLocks noChangeAspect="1" noGrp="1" noRot="1"/>
          </p:cNvSpPr>
          <p:nvPr>
            <p:ph type="sldImg" idx="3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58547187" name="Google Shape;6;n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019030048" name="Google Shape;7;n"/>
          <p:cNvSpPr txBox="1">
            <a:spLocks noGrp="1"/>
          </p:cNvSpPr>
          <p:nvPr>
            <p:ph type="ftr" idx="11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08874140" name="Google Shape;8;n"/>
          <p:cNvSpPr txBox="1">
            <a:spLocks noGrp="1"/>
          </p:cNvSpPr>
          <p:nvPr>
            <p:ph type="sldNum" idx="12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 ?>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 ?>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 ?>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 ?>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 ?>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 ?>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 ?>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 ?>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 ?>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 ?>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 ?>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 ?>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 ?>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 ?>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 ?>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 ?>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 ?>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 ?>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33337987" name="Google Shape;202;p1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901379036" name="Google Shape;203;p1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23947219" name="Google Shape;217;p3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1058510693" name="Google Shape;218;p3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68108460" name="Google Shape;217;p3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995997661" name="Google Shape;218;p3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05721455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1114832134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27639418" name="Google Shape;217;p3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1030438488" name="Google Shape;218;p3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61567341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94163964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89595553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84B6CF3-A6A2-DA05-967F-0A60015F2DAB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22320191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201353872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212780630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73764A9-F851-6F12-3CC0-71C97B5F218A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36904655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19061302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389436841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E1E3368-2C50-1D08-B190-86BA30FFE9AF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79325788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53944981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86758747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E0D859C-2AC5-9A21-2E44-E091A9FD6929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36221875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98524447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91683229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15996C7-380C-CFE1-3DAF-6370F67EB9AB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38786957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02885827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68431115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B8000ED-FEA1-D743-37BC-376B33674A33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0363651" name="Google Shape;217;p3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1890528661" name="Google Shape;218;p3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97575714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72454904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67471192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5C831DD-0898-7D8C-0054-E14AEA2B138B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1688188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72879778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557833667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6FD013B8-2E96-E6BB-3B75-0783A60F555C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25085081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81718974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6888279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88895BF-71C4-5A09-AD68-759EE1AC8B1C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92911C5-D8FF-513D-03A0-6DB5DC8196D9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63CFDED-1A5B-EAF1-E4D9-219F43364B40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4033057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69541472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96285520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6435B7A9-42D3-E48E-7D8B-CB0145EDEF85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30678912" name="Google Shape;217;p3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1888933974" name="Google Shape;218;p3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86181607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355114020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1824101" name="Google Shape;217;p3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608671934" name="Google Shape;218;p3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62353788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1434738087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75676850" name="Google Shape;217;p3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882288662" name="Google Shape;218;p3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18188707" name="Google Shape;217;p3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769306978" name="Google Shape;218;p3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6176928" name="Google Shape;217;p3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30531371" name="Google Shape;218;p3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Full Width Head + Copy - Text Only" preserve="0" showMasterPhAnim="0" showMasterSp="1" userDrawn="1">
  <p:cSld name="Full Width Head + Copy - Text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01120439" name="Google Shape;19;p17"/>
          <p:cNvSpPr txBox="1">
            <a:spLocks noGrp="1"/>
          </p:cNvSpPr>
          <p:nvPr>
            <p:ph type="body" idx="1"/>
          </p:nvPr>
        </p:nvSpPr>
        <p:spPr bwMode="auto">
          <a:xfrm>
            <a:off x="486837" y="1718735"/>
            <a:ext cx="11106151" cy="4519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7154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67"/>
              <a:buChar char="●"/>
              <a:defRPr sz="1850" b="0"/>
            </a:lvl1pPr>
            <a:lvl2pPr marL="914400" lvl="1" indent="-338645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6C8C1A"/>
              </a:buClr>
              <a:buSzPts val="1733"/>
              <a:buFont typeface="Noto Sans Symbols"/>
              <a:buChar char="▪"/>
              <a:defRPr sz="1750"/>
            </a:lvl2pPr>
            <a:lvl3pPr marL="1371600" lvl="2" indent="-330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3086AB"/>
              </a:buClr>
              <a:buSzPts val="1600"/>
              <a:buFont typeface="Arial"/>
              <a:buChar char="•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Font typeface="Arial"/>
              <a:buChar char="-"/>
              <a:defRPr/>
            </a:lvl4pPr>
            <a:lvl5pPr marL="2286000" lvl="4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800"/>
              <a:buChar char="●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220003229" name="Google Shape;20;p17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Corbel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532058" name="Google Shape;21;p17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sp>
        <p:nvSpPr>
          <p:cNvPr id="2028703007" name="Google Shape;22;p17"/>
          <p:cNvSpPr txBox="1">
            <a:spLocks noGrp="1"/>
          </p:cNvSpPr>
          <p:nvPr>
            <p:ph type="title"/>
          </p:nvPr>
        </p:nvSpPr>
        <p:spPr bwMode="auto">
          <a:xfrm>
            <a:off x="486837" y="646262"/>
            <a:ext cx="11106151" cy="6975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Picture with Caption" preserve="0" showMasterPhAnim="0" showMasterSp="1" type="picTx" userDrawn="1">
  <p:cSld name="PICTURE_WITH_CAPTION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77317619" name="Google Shape;84;p28"/>
          <p:cNvSpPr txBox="1">
            <a:spLocks noGrp="1"/>
          </p:cNvSpPr>
          <p:nvPr>
            <p:ph type="title"/>
          </p:nvPr>
        </p:nvSpPr>
        <p:spPr bwMode="auto">
          <a:xfrm>
            <a:off x="256032" y="1143000"/>
            <a:ext cx="2834640" cy="2377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orbel"/>
              <a:buNone/>
              <a:defRPr sz="32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561267746" name="Google Shape;85;p28"/>
          <p:cNvSpPr>
            <a:spLocks noGrp="1"/>
          </p:cNvSpPr>
          <p:nvPr>
            <p:ph type="pic" idx="2"/>
          </p:nvPr>
        </p:nvSpPr>
        <p:spPr bwMode="auto">
          <a:xfrm>
            <a:off x="3570644" y="767418"/>
            <a:ext cx="8115230" cy="5330952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754863224" name="Google Shape;86;p28"/>
          <p:cNvSpPr txBox="1">
            <a:spLocks noGrp="1"/>
          </p:cNvSpPr>
          <p:nvPr>
            <p:ph type="body" idx="1"/>
          </p:nvPr>
        </p:nvSpPr>
        <p:spPr bwMode="auto">
          <a:xfrm>
            <a:off x="256032" y="3493008"/>
            <a:ext cx="2834640" cy="2322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900"/>
              <a:buNone/>
              <a:defRPr sz="900"/>
            </a:lvl9pPr>
          </a:lstStyle>
          <a:p>
            <a:pPr>
              <a:defRPr/>
            </a:pPr>
            <a:endParaRPr/>
          </a:p>
        </p:txBody>
      </p:sp>
      <p:sp>
        <p:nvSpPr>
          <p:cNvPr id="502076250" name="Google Shape;87;p28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56534072" name="Google Shape;88;p28"/>
          <p:cNvSpPr txBox="1">
            <a:spLocks noGrp="1"/>
          </p:cNvSpPr>
          <p:nvPr>
            <p:ph type="ftr" idx="11"/>
          </p:nvPr>
        </p:nvSpPr>
        <p:spPr bwMode="auto">
          <a:xfrm>
            <a:off x="3499101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4615205" name="Google Shape;89;p28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29050285" name="Google Shape;90;p28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and Vertical Text" preserve="0" showMasterPhAnim="0" showMasterSp="1" type="vertTx" userDrawn="1">
  <p:cSld name="VERTICAL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2340161" name="Google Shape;92;p29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07115727" name="Google Shape;93;p29"/>
          <p:cNvSpPr txBox="1">
            <a:spLocks noGrp="1"/>
          </p:cNvSpPr>
          <p:nvPr>
            <p:ph type="body" idx="1"/>
          </p:nvPr>
        </p:nvSpPr>
        <p:spPr bwMode="auto">
          <a:xfrm rot="5400000">
            <a:off x="4966548" y="-233172"/>
            <a:ext cx="5120640" cy="73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800"/>
              <a:buChar char="●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27239179" name="Google Shape;94;p29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56818603" name="Google Shape;95;p29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51433249" name="Google Shape;96;p29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794181167" name="Google Shape;97;p29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Vertical Title and Text" preserve="0" showMasterPhAnim="0" showMasterSp="1" type="vertTitleAndTx" userDrawn="1">
  <p:cSld name="VERTICAL_TITLE_AND_VERTICAL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75648561" name="Google Shape;99;p30"/>
          <p:cNvSpPr txBox="1">
            <a:spLocks noGrp="1"/>
          </p:cNvSpPr>
          <p:nvPr>
            <p:ph type="title"/>
          </p:nvPr>
        </p:nvSpPr>
        <p:spPr bwMode="auto">
          <a:xfrm rot="5400000">
            <a:off x="-685800" y="2057400"/>
            <a:ext cx="4953000" cy="28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080393490" name="Google Shape;100;p30"/>
          <p:cNvSpPr txBox="1">
            <a:spLocks noGrp="1"/>
          </p:cNvSpPr>
          <p:nvPr>
            <p:ph type="body" idx="1"/>
          </p:nvPr>
        </p:nvSpPr>
        <p:spPr bwMode="auto">
          <a:xfrm rot="5400000">
            <a:off x="4965192" y="-228600"/>
            <a:ext cx="5120640" cy="73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800"/>
              <a:buChar char="●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23938648" name="Google Shape;101;p30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030757640" name="Google Shape;102;p30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934315909" name="Google Shape;103;p30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680751264" name="Google Shape;104;p30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Slide" preserve="0" showMasterPhAnim="0" showMasterSp="1" type="title" userDrawn="1">
  <p:cSld name="TITL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5138245" name="Google Shape;24;p20"/>
          <p:cNvSpPr txBox="1">
            <a:spLocks noGrp="1"/>
          </p:cNvSpPr>
          <p:nvPr>
            <p:ph type="ctrTitle"/>
          </p:nvPr>
        </p:nvSpPr>
        <p:spPr bwMode="auto">
          <a:xfrm>
            <a:off x="1069847" y="1298448"/>
            <a:ext cx="10216461" cy="3255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546"/>
              </a:buClr>
              <a:buSzPts val="5900"/>
              <a:buFont typeface="Corbel"/>
              <a:buNone/>
              <a:defRPr sz="5900">
                <a:solidFill>
                  <a:srgbClr val="00054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1797043" name="Google Shape;25;p20"/>
          <p:cNvSpPr txBox="1">
            <a:spLocks noGrp="1"/>
          </p:cNvSpPr>
          <p:nvPr>
            <p:ph type="subTitle" idx="1"/>
          </p:nvPr>
        </p:nvSpPr>
        <p:spPr bwMode="auto">
          <a:xfrm>
            <a:off x="1100014" y="4670246"/>
            <a:ext cx="10186293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200"/>
              <a:buNone/>
              <a:defRPr sz="2200" cap="none">
                <a:solidFill>
                  <a:srgbClr val="CC4B14"/>
                </a:solidFill>
              </a:defRPr>
            </a:lvl1pPr>
            <a:lvl2pPr lvl="1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2000"/>
              <a:buNone/>
              <a:defRPr sz="2000"/>
            </a:lvl9pPr>
          </a:lstStyle>
          <a:p>
            <a:pPr>
              <a:defRPr/>
            </a:pPr>
            <a:endParaRPr/>
          </a:p>
        </p:txBody>
      </p:sp>
      <p:sp>
        <p:nvSpPr>
          <p:cNvPr id="1879754253" name="Google Shape;26;p20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520275865" name="Google Shape;27;p20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338295233" name="Google Shape;28;p20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821928699" name="Google Shape;29;p20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26938" y="6707875"/>
            <a:ext cx="12192000" cy="1725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and Content" preserve="0" showMasterPhAnim="0" showMasterSp="1" type="obj" userDrawn="1">
  <p:cSld name="OBJEC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0070836" name="Google Shape;31;p21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1645547" name="Google Shape;32;p21"/>
          <p:cNvSpPr txBox="1">
            <a:spLocks noGrp="1"/>
          </p:cNvSpPr>
          <p:nvPr>
            <p:ph type="body" idx="1"/>
          </p:nvPr>
        </p:nvSpPr>
        <p:spPr bwMode="auto">
          <a:xfrm>
            <a:off x="3869267" y="864108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>
                <a:solidFill>
                  <a:srgbClr val="000F46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>
                <a:solidFill>
                  <a:srgbClr val="000F46"/>
                </a:solidFill>
              </a:defRPr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>
                <a:solidFill>
                  <a:srgbClr val="000F46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000F46"/>
                </a:solidFill>
              </a:defRPr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000F46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800"/>
              <a:buChar char="●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959151932" name="Google Shape;33;p21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041576543" name="Google Shape;34;p21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73200826" name="Google Shape;35;p21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753388857" name="Google Shape;36;p21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Section Header" preserve="0" showMasterPhAnim="0" showMasterSp="1" type="secHead" userDrawn="1">
  <p:cSld name="SECTION_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84493259" name="Google Shape;38;p22"/>
          <p:cNvSpPr txBox="1">
            <a:spLocks noGrp="1"/>
          </p:cNvSpPr>
          <p:nvPr>
            <p:ph type="title"/>
          </p:nvPr>
        </p:nvSpPr>
        <p:spPr bwMode="auto">
          <a:xfrm>
            <a:off x="3867911" y="1298448"/>
            <a:ext cx="7315200" cy="3255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F46"/>
              </a:buClr>
              <a:buSzPts val="5900"/>
              <a:buFont typeface="Corbel"/>
              <a:buNone/>
              <a:defRPr sz="5900" b="0">
                <a:solidFill>
                  <a:srgbClr val="000F4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78153214" name="Google Shape;39;p22"/>
          <p:cNvSpPr txBox="1">
            <a:spLocks noGrp="1"/>
          </p:cNvSpPr>
          <p:nvPr>
            <p:ph type="body" idx="1"/>
          </p:nvPr>
        </p:nvSpPr>
        <p:spPr bwMode="auto">
          <a:xfrm>
            <a:off x="3886200" y="4672584"/>
            <a:ext cx="73152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200"/>
              <a:buNone/>
              <a:defRPr sz="2200" cap="none">
                <a:solidFill>
                  <a:srgbClr val="595959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29448902" name="Google Shape;40;p22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55494419" name="Google Shape;41;p22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70453469" name="Google Shape;42;p22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635863876" name="Google Shape;43;p2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wo Content" preserve="0" showMasterPhAnim="0" showMasterSp="1" type="twoObj" userDrawn="1">
  <p:cSld name="TWO_OBJECT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40303834" name="Google Shape;45;p23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17572139" name="Google Shape;46;p23"/>
          <p:cNvSpPr txBox="1">
            <a:spLocks noGrp="1"/>
          </p:cNvSpPr>
          <p:nvPr>
            <p:ph type="body" idx="1"/>
          </p:nvPr>
        </p:nvSpPr>
        <p:spPr bwMode="auto">
          <a:xfrm>
            <a:off x="3867911" y="868680"/>
            <a:ext cx="347472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1429442042" name="Google Shape;47;p23"/>
          <p:cNvSpPr txBox="1">
            <a:spLocks noGrp="1"/>
          </p:cNvSpPr>
          <p:nvPr>
            <p:ph type="body" idx="2"/>
          </p:nvPr>
        </p:nvSpPr>
        <p:spPr bwMode="auto">
          <a:xfrm>
            <a:off x="7818120" y="868680"/>
            <a:ext cx="347472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1560646758" name="Google Shape;48;p23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258328005" name="Google Shape;49;p23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59948218" name="Google Shape;50;p23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476310172" name="Google Shape;51;p23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Comparison" preserve="0" showMasterPhAnim="0" showMasterSp="1" type="twoTxTwoObj" userDrawn="1">
  <p:cSld name="TWO_OBJECTS_WITH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93516009" name="Google Shape;53;p24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847993286" name="Google Shape;54;p24"/>
          <p:cNvSpPr txBox="1">
            <a:spLocks noGrp="1"/>
          </p:cNvSpPr>
          <p:nvPr>
            <p:ph type="body" idx="1"/>
          </p:nvPr>
        </p:nvSpPr>
        <p:spPr bwMode="auto">
          <a:xfrm>
            <a:off x="3867911" y="1023586"/>
            <a:ext cx="3474720" cy="807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 b="1">
                <a:solidFill>
                  <a:srgbClr val="595959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600"/>
              <a:buNone/>
              <a:defRPr sz="1600" b="1"/>
            </a:lvl9pPr>
          </a:lstStyle>
          <a:p>
            <a:pPr>
              <a:defRPr/>
            </a:pPr>
            <a:endParaRPr/>
          </a:p>
        </p:txBody>
      </p:sp>
      <p:sp>
        <p:nvSpPr>
          <p:cNvPr id="2001059681" name="Google Shape;55;p24"/>
          <p:cNvSpPr txBox="1">
            <a:spLocks noGrp="1"/>
          </p:cNvSpPr>
          <p:nvPr>
            <p:ph type="body" idx="2"/>
          </p:nvPr>
        </p:nvSpPr>
        <p:spPr bwMode="auto">
          <a:xfrm>
            <a:off x="3867911" y="1930936"/>
            <a:ext cx="347472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920704685" name="Google Shape;56;p24"/>
          <p:cNvSpPr txBox="1">
            <a:spLocks noGrp="1"/>
          </p:cNvSpPr>
          <p:nvPr>
            <p:ph type="body" idx="3"/>
          </p:nvPr>
        </p:nvSpPr>
        <p:spPr bwMode="auto">
          <a:xfrm>
            <a:off x="7818462" y="1023586"/>
            <a:ext cx="3474720" cy="813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 b="1">
                <a:solidFill>
                  <a:srgbClr val="595959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600"/>
              <a:buNone/>
              <a:defRPr sz="1600" b="1"/>
            </a:lvl9pPr>
          </a:lstStyle>
          <a:p>
            <a:pPr>
              <a:defRPr/>
            </a:pPr>
            <a:endParaRPr/>
          </a:p>
        </p:txBody>
      </p:sp>
      <p:sp>
        <p:nvSpPr>
          <p:cNvPr id="377448755" name="Google Shape;57;p24"/>
          <p:cNvSpPr txBox="1">
            <a:spLocks noGrp="1"/>
          </p:cNvSpPr>
          <p:nvPr>
            <p:ph type="body" idx="4"/>
          </p:nvPr>
        </p:nvSpPr>
        <p:spPr bwMode="auto">
          <a:xfrm>
            <a:off x="7818462" y="1930936"/>
            <a:ext cx="347472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1602672276" name="Google Shape;58;p24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47115596" name="Google Shape;59;p24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18994114" name="Google Shape;60;p24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576625384" name="Google Shape;61;p24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Only" preserve="0" showMasterPhAnim="0" showMasterSp="1" type="titleOnly" userDrawn="1">
  <p:cSld name="TITLE_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92909683" name="Google Shape;63;p25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387160074" name="Google Shape;64;p25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35768456" name="Google Shape;65;p25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953678990" name="Google Shape;66;p25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2045378468" name="Google Shape;67;p25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Blank" preserve="0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59643667" name="Google Shape;69;p26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98818538" name="Google Shape;70;p26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663908207" name="Google Shape;71;p26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942205926" name="Google Shape;72;p26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26938" y="6707875"/>
            <a:ext cx="12192000" cy="172586"/>
          </a:xfrm>
          <a:prstGeom prst="rect">
            <a:avLst/>
          </a:prstGeom>
          <a:noFill/>
          <a:ln>
            <a:noFill/>
          </a:ln>
        </p:spPr>
      </p:pic>
      <p:sp>
        <p:nvSpPr>
          <p:cNvPr id="598032804" name="Google Shape;73;p26"/>
          <p:cNvSpPr/>
          <p:nvPr/>
        </p:nvSpPr>
        <p:spPr bwMode="auto">
          <a:xfrm>
            <a:off x="11815864" y="758952"/>
            <a:ext cx="384048" cy="5330952"/>
          </a:xfrm>
          <a:prstGeom prst="rect">
            <a:avLst/>
          </a:prstGeom>
          <a:solidFill>
            <a:srgbClr val="000F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522801342" name="Google Shape;74;p26"/>
          <p:cNvSpPr/>
          <p:nvPr/>
        </p:nvSpPr>
        <p:spPr bwMode="auto">
          <a:xfrm>
            <a:off x="1" y="758952"/>
            <a:ext cx="384048" cy="5330952"/>
          </a:xfrm>
          <a:prstGeom prst="rect">
            <a:avLst/>
          </a:prstGeom>
          <a:solidFill>
            <a:srgbClr val="FE7A1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rbel"/>
              <a:buNone/>
              <a:defRPr/>
            </a:pPr>
            <a:endParaRPr sz="1800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Content with Caption" preserve="0" showMasterPhAnim="0" showMasterSp="1" type="objTx" userDrawn="1">
  <p:cSld name="OBJECT_WITH_CAPTION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40475657" name="Google Shape;76;p27"/>
          <p:cNvSpPr txBox="1">
            <a:spLocks noGrp="1"/>
          </p:cNvSpPr>
          <p:nvPr>
            <p:ph type="title"/>
          </p:nvPr>
        </p:nvSpPr>
        <p:spPr bwMode="auto">
          <a:xfrm>
            <a:off x="256032" y="1143000"/>
            <a:ext cx="2834640" cy="2377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orbel"/>
              <a:buNone/>
              <a:defRPr sz="32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54404698" name="Google Shape;77;p27"/>
          <p:cNvSpPr txBox="1">
            <a:spLocks noGrp="1"/>
          </p:cNvSpPr>
          <p:nvPr>
            <p:ph type="body" idx="1"/>
          </p:nvPr>
        </p:nvSpPr>
        <p:spPr bwMode="auto">
          <a:xfrm>
            <a:off x="3867911" y="868680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1195586672" name="Google Shape;78;p27"/>
          <p:cNvSpPr txBox="1">
            <a:spLocks noGrp="1"/>
          </p:cNvSpPr>
          <p:nvPr>
            <p:ph type="body" idx="2"/>
          </p:nvPr>
        </p:nvSpPr>
        <p:spPr bwMode="auto">
          <a:xfrm>
            <a:off x="256032" y="3494176"/>
            <a:ext cx="2834640" cy="2321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900"/>
              <a:buNone/>
              <a:defRPr sz="900"/>
            </a:lvl9pPr>
          </a:lstStyle>
          <a:p>
            <a:pPr>
              <a:defRPr/>
            </a:pPr>
            <a:endParaRPr/>
          </a:p>
        </p:txBody>
      </p:sp>
      <p:sp>
        <p:nvSpPr>
          <p:cNvPr id="1266666538" name="Google Shape;79;p27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162544692" name="Google Shape;80;p27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146853526" name="Google Shape;81;p27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487165779" name="Google Shape;82;p27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07236104" name="Google Shape;10;p16"/>
          <p:cNvSpPr/>
          <p:nvPr/>
        </p:nvSpPr>
        <p:spPr bwMode="auto">
          <a:xfrm>
            <a:off x="1" y="758952"/>
            <a:ext cx="3443590" cy="5330952"/>
          </a:xfrm>
          <a:prstGeom prst="rect">
            <a:avLst/>
          </a:prstGeom>
          <a:solidFill>
            <a:srgbClr val="FE7A1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rbel"/>
              <a:buNone/>
              <a:defRPr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sp>
        <p:nvSpPr>
          <p:cNvPr id="864728333" name="Google Shape;11;p16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  <a:defRPr sz="36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pPr>
              <a:defRPr/>
            </a:pPr>
            <a:endParaRPr/>
          </a:p>
        </p:txBody>
      </p:sp>
      <p:sp>
        <p:nvSpPr>
          <p:cNvPr id="706900486" name="Google Shape;12;p16"/>
          <p:cNvSpPr/>
          <p:nvPr/>
        </p:nvSpPr>
        <p:spPr bwMode="auto">
          <a:xfrm>
            <a:off x="11815864" y="758952"/>
            <a:ext cx="384048" cy="5330952"/>
          </a:xfrm>
          <a:prstGeom prst="rect">
            <a:avLst/>
          </a:prstGeom>
          <a:solidFill>
            <a:srgbClr val="000F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393495265" name="Google Shape;13;p16"/>
          <p:cNvSpPr txBox="1">
            <a:spLocks noGrp="1"/>
          </p:cNvSpPr>
          <p:nvPr>
            <p:ph type="body" idx="1"/>
          </p:nvPr>
        </p:nvSpPr>
        <p:spPr bwMode="auto">
          <a:xfrm>
            <a:off x="3869267" y="864108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rgbClr val="000F46"/>
                </a:solidFill>
                <a:latin typeface="Corbel"/>
                <a:ea typeface="Corbel"/>
                <a:cs typeface="Corbe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rgbClr val="000F46"/>
                </a:solidFill>
                <a:latin typeface="Corbel"/>
                <a:ea typeface="Corbel"/>
                <a:cs typeface="Corbel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rgbClr val="000F46"/>
                </a:solidFill>
                <a:latin typeface="Corbel"/>
                <a:ea typeface="Corbel"/>
                <a:cs typeface="Corbe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000F46"/>
                </a:solidFill>
                <a:latin typeface="Corbel"/>
                <a:ea typeface="Corbel"/>
                <a:cs typeface="Corbe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000F46"/>
                </a:solidFill>
                <a:latin typeface="Corbel"/>
                <a:ea typeface="Corbel"/>
                <a:cs typeface="Corbe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52779254" name="Google Shape;14;p16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583341" name="Google Shape;15;p16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17700329" name="Google Shape;16;p16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Clr>
                <a:srgbClr val="40BAD2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40BAD2"/>
                </a:solidFill>
                <a:latin typeface="Corbel"/>
                <a:ea typeface="Corbel"/>
                <a:cs typeface="Corbel"/>
              </a:defRPr>
            </a:lvl1pPr>
            <a:lvl2pPr marL="0" marR="0" lvl="1" indent="0" algn="r" rtl="0">
              <a:spcBef>
                <a:spcPts val="0"/>
              </a:spcBef>
              <a:buClr>
                <a:srgbClr val="40BAD2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40BAD2"/>
                </a:solidFill>
                <a:latin typeface="Corbel"/>
                <a:ea typeface="Corbel"/>
                <a:cs typeface="Corbel"/>
              </a:defRPr>
            </a:lvl2pPr>
            <a:lvl3pPr marL="0" marR="0" lvl="2" indent="0" algn="r" rtl="0">
              <a:spcBef>
                <a:spcPts val="0"/>
              </a:spcBef>
              <a:buClr>
                <a:srgbClr val="40BAD2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40BAD2"/>
                </a:solidFill>
                <a:latin typeface="Corbel"/>
                <a:ea typeface="Corbel"/>
                <a:cs typeface="Corbel"/>
              </a:defRPr>
            </a:lvl3pPr>
            <a:lvl4pPr marL="0" marR="0" lvl="3" indent="0" algn="r" rtl="0">
              <a:spcBef>
                <a:spcPts val="0"/>
              </a:spcBef>
              <a:buClr>
                <a:srgbClr val="40BAD2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40BAD2"/>
                </a:solidFill>
                <a:latin typeface="Corbel"/>
                <a:ea typeface="Corbel"/>
                <a:cs typeface="Corbel"/>
              </a:defRPr>
            </a:lvl4pPr>
            <a:lvl5pPr marL="0" marR="0" lvl="4" indent="0" algn="r" rtl="0">
              <a:spcBef>
                <a:spcPts val="0"/>
              </a:spcBef>
              <a:buClr>
                <a:srgbClr val="40BAD2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40BAD2"/>
                </a:solidFill>
                <a:latin typeface="Corbel"/>
                <a:ea typeface="Corbel"/>
                <a:cs typeface="Corbel"/>
              </a:defRPr>
            </a:lvl5pPr>
            <a:lvl6pPr marL="0" marR="0" lvl="5" indent="0" algn="r" rtl="0">
              <a:spcBef>
                <a:spcPts val="0"/>
              </a:spcBef>
              <a:buClr>
                <a:srgbClr val="40BAD2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40BAD2"/>
                </a:solidFill>
                <a:latin typeface="Corbel"/>
                <a:ea typeface="Corbel"/>
                <a:cs typeface="Corbel"/>
              </a:defRPr>
            </a:lvl6pPr>
            <a:lvl7pPr marL="0" marR="0" lvl="6" indent="0" algn="r" rtl="0">
              <a:spcBef>
                <a:spcPts val="0"/>
              </a:spcBef>
              <a:buClr>
                <a:srgbClr val="40BAD2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40BAD2"/>
                </a:solidFill>
                <a:latin typeface="Corbel"/>
                <a:ea typeface="Corbel"/>
                <a:cs typeface="Corbel"/>
              </a:defRPr>
            </a:lvl7pPr>
            <a:lvl8pPr marL="0" marR="0" lvl="7" indent="0" algn="r" rtl="0">
              <a:spcBef>
                <a:spcPts val="0"/>
              </a:spcBef>
              <a:buClr>
                <a:srgbClr val="40BAD2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40BAD2"/>
                </a:solidFill>
                <a:latin typeface="Corbel"/>
                <a:ea typeface="Corbel"/>
                <a:cs typeface="Corbel"/>
              </a:defRPr>
            </a:lvl8pPr>
            <a:lvl9pPr marL="0" marR="0" lvl="8" indent="0" algn="r" rtl="0">
              <a:spcBef>
                <a:spcPts val="0"/>
              </a:spcBef>
              <a:buClr>
                <a:srgbClr val="40BAD2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40BAD2"/>
                </a:solidFill>
                <a:latin typeface="Corbel"/>
                <a:ea typeface="Corbel"/>
                <a:cs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471954243" name="Google Shape;17;p16"/>
          <p:cNvPicPr/>
          <p:nvPr/>
        </p:nvPicPr>
        <p:blipFill>
          <a:blip r:embed="rId14">
            <a:alphaModFix/>
          </a:blip>
          <a:stretch/>
        </p:blipFill>
        <p:spPr bwMode="auto">
          <a:xfrm>
            <a:off x="26938" y="6707875"/>
            <a:ext cx="12192000" cy="17258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Relationship Id="rId4" Type="http://schemas.openxmlformats.org/officeDocument/2006/relationships/image" Target="../media/image14.pn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pn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6.jp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7.pn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8.pn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9.png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0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1.png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2.png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3.jpg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4.png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5.png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6.jp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9.jp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22416975" name="Google Shape;205;p1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1012267548" name="Google Shape;206;p1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sp>
        <p:nvSpPr>
          <p:cNvPr id="1656230311" name="Google Shape;207;p1"/>
          <p:cNvSpPr txBox="1">
            <a:spLocks noGrp="1"/>
          </p:cNvSpPr>
          <p:nvPr>
            <p:ph type="title"/>
          </p:nvPr>
        </p:nvSpPr>
        <p:spPr bwMode="auto">
          <a:xfrm>
            <a:off x="1552884" y="1225877"/>
            <a:ext cx="9953317" cy="263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algn="r">
              <a:defRPr/>
            </a:pPr>
            <a:r>
              <a:rPr lang="en-US" sz="4800" b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SOP-  Face Authentication for</a:t>
            </a:r>
            <a:endParaRPr sz="480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algn="r">
              <a:defRPr/>
            </a:pPr>
            <a:r>
              <a:rPr lang="en-US" sz="4800" b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Patients</a:t>
            </a:r>
            <a:endParaRPr sz="4800"/>
          </a:p>
          <a:p>
            <a:pPr algn="ctr">
              <a:defRPr/>
            </a:pPr>
            <a:endParaRPr lang="en-IN" sz="6000" u="sng">
              <a:solidFill>
                <a:schemeClr val="dk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82966769" name="Google Shape;220;p3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1586157414" name="Google Shape;221;p3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sp>
        <p:nvSpPr>
          <p:cNvPr id="602128201" name="TextBox 2"/>
          <p:cNvSpPr txBox="1"/>
          <p:nvPr/>
        </p:nvSpPr>
        <p:spPr bwMode="auto">
          <a:xfrm>
            <a:off x="2963" y="1053662"/>
            <a:ext cx="3253013" cy="19891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>
              <a:defRPr/>
            </a:pPr>
            <a:r>
              <a:rPr lang="en-US" sz="2400" b="1"/>
              <a:t>Step 2 -Type and search ABHA Face RD App &amp; ABHA App in</a:t>
            </a:r>
            <a:endParaRPr lang="en-US"/>
          </a:p>
          <a:p>
            <a:pPr>
              <a:defRPr/>
            </a:pPr>
            <a:r>
              <a:rPr lang="en-US" sz="2400" b="1"/>
              <a:t> Search box</a:t>
            </a:r>
            <a:endParaRPr lang="en-US"/>
          </a:p>
        </p:txBody>
      </p:sp>
      <p:pic>
        <p:nvPicPr>
          <p:cNvPr id="928598712" name="Picture 4"/>
          <p:cNvPicPr>
            <a:picLocks noChangeAspect="1"/>
          </p:cNvPicPr>
          <p:nvPr/>
        </p:nvPicPr>
        <p:blipFill>
          <a:blip r:embed="rId4"/>
          <a:srcRect l="0" t="0" r="-355" b="0"/>
          <a:stretch/>
        </p:blipFill>
        <p:spPr bwMode="auto">
          <a:xfrm>
            <a:off x="4591050" y="366713"/>
            <a:ext cx="3020573" cy="6124575"/>
          </a:xfrm>
          <a:prstGeom prst="rect">
            <a:avLst/>
          </a:prstGeom>
        </p:spPr>
      </p:pic>
      <p:pic>
        <p:nvPicPr>
          <p:cNvPr id="629414831" name="Picture 5"/>
          <p:cNvPicPr>
            <a:picLocks noChangeAspect="1"/>
          </p:cNvPicPr>
          <p:nvPr/>
        </p:nvPicPr>
        <p:blipFill>
          <a:blip r:embed="rId4"/>
          <a:srcRect l="0" t="0" r="-355" b="0"/>
          <a:stretch/>
        </p:blipFill>
        <p:spPr bwMode="auto">
          <a:xfrm>
            <a:off x="4591050" y="366713"/>
            <a:ext cx="4043830" cy="61245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95296018" name="Google Shape;220;p3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2028454078" name="Google Shape;221;p3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sp>
        <p:nvSpPr>
          <p:cNvPr id="585077816" name="object 2"/>
          <p:cNvSpPr txBox="1"/>
          <p:nvPr/>
        </p:nvSpPr>
        <p:spPr bwMode="auto">
          <a:xfrm>
            <a:off x="508073" y="7472274"/>
            <a:ext cx="1940568" cy="197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/>
            </a:defPPr>
          </a:lstStyle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sz="1200">
                <a:latin typeface="Arial"/>
                <a:cs typeface="Arial"/>
              </a:rPr>
              <a:t>Step</a:t>
            </a:r>
            <a:r>
              <a:rPr sz="1200" spc="-5">
                <a:latin typeface="Arial"/>
                <a:cs typeface="Arial"/>
              </a:rPr>
              <a:t> </a:t>
            </a:r>
            <a:r>
              <a:rPr sz="1200">
                <a:latin typeface="Arial"/>
                <a:cs typeface="Arial"/>
              </a:rPr>
              <a:t>3 – Click</a:t>
            </a:r>
            <a:r>
              <a:rPr sz="1200" spc="-10">
                <a:latin typeface="Arial"/>
                <a:cs typeface="Arial"/>
              </a:rPr>
              <a:t> </a:t>
            </a:r>
            <a:r>
              <a:rPr sz="1200">
                <a:latin typeface="Arial"/>
                <a:cs typeface="Arial"/>
              </a:rPr>
              <a:t>on</a:t>
            </a:r>
            <a:r>
              <a:rPr sz="1200" spc="-5">
                <a:latin typeface="Arial"/>
                <a:cs typeface="Arial"/>
              </a:rPr>
              <a:t> </a:t>
            </a:r>
            <a:r>
              <a:rPr sz="1200" spc="-10">
                <a:latin typeface="Arial"/>
                <a:cs typeface="Arial"/>
              </a:rPr>
              <a:t>Install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85514306" name="TextBox 4"/>
          <p:cNvSpPr txBox="1"/>
          <p:nvPr/>
        </p:nvSpPr>
        <p:spPr bwMode="auto">
          <a:xfrm flipH="0" flipV="0">
            <a:off x="150351" y="1505403"/>
            <a:ext cx="3036813" cy="9452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>
              <a:defRPr/>
            </a:pPr>
            <a:r>
              <a:rPr lang="en-US" sz="2800" b="1"/>
              <a:t>STEP-3 </a:t>
            </a:r>
            <a:endParaRPr/>
          </a:p>
          <a:p>
            <a:pPr>
              <a:defRPr/>
            </a:pPr>
            <a:r>
              <a:rPr lang="en-US" sz="2800" b="1"/>
              <a:t>Click on Install</a:t>
            </a:r>
            <a:endParaRPr/>
          </a:p>
        </p:txBody>
      </p:sp>
      <p:pic>
        <p:nvPicPr>
          <p:cNvPr id="1993195477" name="Picture 5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4550284" y="669726"/>
            <a:ext cx="3845144" cy="544710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06838300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71671579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sp>
        <p:nvSpPr>
          <p:cNvPr id="217842630" name="TextBox 1"/>
          <p:cNvSpPr txBox="1"/>
          <p:nvPr/>
        </p:nvSpPr>
        <p:spPr bwMode="auto">
          <a:xfrm>
            <a:off x="242324" y="1558675"/>
            <a:ext cx="2743200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>
              <a:defRPr/>
            </a:pPr>
            <a:r>
              <a:rPr lang="en-US" sz="2800" b="1"/>
              <a:t>Installation in Progress</a:t>
            </a:r>
            <a:endParaRPr/>
          </a:p>
        </p:txBody>
      </p:sp>
      <p:pic>
        <p:nvPicPr>
          <p:cNvPr id="1681777206" name="Picture 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4556366" y="780588"/>
            <a:ext cx="4196250" cy="52915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47521755" name="Google Shape;220;p3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1530949375" name="Google Shape;221;p3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sp>
        <p:nvSpPr>
          <p:cNvPr id="1119385698" name="TextBox 1"/>
          <p:cNvSpPr txBox="1"/>
          <p:nvPr/>
        </p:nvSpPr>
        <p:spPr bwMode="auto">
          <a:xfrm>
            <a:off x="244887" y="1452196"/>
            <a:ext cx="3563257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>
              <a:defRPr/>
            </a:pPr>
            <a:r>
              <a:rPr lang="en-US" sz="2800" b="1"/>
              <a:t>Step 4- Click On Open</a:t>
            </a:r>
            <a:endParaRPr/>
          </a:p>
        </p:txBody>
      </p:sp>
      <p:pic>
        <p:nvPicPr>
          <p:cNvPr id="875528544" name="Picture 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5076062" y="743003"/>
            <a:ext cx="4405645" cy="535112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06576001" name="Subtitle 2"/>
          <p:cNvSpPr>
            <a:spLocks noGrp="1"/>
          </p:cNvSpPr>
          <p:nvPr>
            <p:ph type="subTitle" idx="1"/>
          </p:nvPr>
        </p:nvSpPr>
        <p:spPr bwMode="auto">
          <a:xfrm>
            <a:off x="-53872" y="1745619"/>
            <a:ext cx="11340179" cy="3839026"/>
          </a:xfr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defRPr/>
            </a:pPr>
            <a:r>
              <a:rPr lang="en-US" sz="2400" b="1">
                <a:solidFill>
                  <a:srgbClr val="000000"/>
                </a:solidFill>
                <a:latin typeface="Arial"/>
                <a:cs typeface="Arial"/>
              </a:rPr>
              <a:t>Step 5- </a:t>
            </a:r>
            <a:endParaRPr lang="en-US" sz="2400" b="1">
              <a:cs typeface="Arial"/>
            </a:endParaRPr>
          </a:p>
          <a:p>
            <a:pPr>
              <a:defRPr/>
            </a:pPr>
            <a:r>
              <a:rPr lang="en-US" sz="2400" b="1">
                <a:solidFill>
                  <a:srgbClr val="000000"/>
                </a:solidFill>
                <a:latin typeface="Arial"/>
                <a:cs typeface="Arial"/>
              </a:rPr>
              <a:t>Click to select </a:t>
            </a:r>
            <a:endParaRPr lang="en-US" sz="2400" b="1">
              <a:cs typeface="Arial"/>
            </a:endParaRPr>
          </a:p>
          <a:p>
            <a:pPr>
              <a:defRPr/>
            </a:pPr>
            <a:r>
              <a:rPr lang="en-US" sz="2400" b="1">
                <a:solidFill>
                  <a:srgbClr val="000000"/>
                </a:solidFill>
                <a:latin typeface="Arial"/>
                <a:cs typeface="Arial"/>
              </a:rPr>
              <a:t>Preferred Language</a:t>
            </a:r>
            <a:endParaRPr lang="en-US" sz="2400" b="1"/>
          </a:p>
        </p:txBody>
      </p:sp>
      <p:pic>
        <p:nvPicPr>
          <p:cNvPr id="238941693" name="Picture 3"/>
          <p:cNvPicPr>
            <a:picLocks noChangeAspect="1"/>
          </p:cNvPicPr>
          <p:nvPr/>
        </p:nvPicPr>
        <p:blipFill>
          <a:blip r:embed="rId3"/>
          <a:srcRect l="0" t="0" r="0" b="-174"/>
          <a:stretch/>
        </p:blipFill>
        <p:spPr bwMode="auto">
          <a:xfrm flipH="0" flipV="0">
            <a:off x="4700587" y="878085"/>
            <a:ext cx="4141325" cy="52387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8263457" name="Subtitle 2"/>
          <p:cNvSpPr>
            <a:spLocks noGrp="1"/>
          </p:cNvSpPr>
          <p:nvPr>
            <p:ph type="subTitle" idx="1"/>
          </p:nvPr>
        </p:nvSpPr>
        <p:spPr bwMode="auto">
          <a:xfrm>
            <a:off x="54987" y="1941561"/>
            <a:ext cx="11231320" cy="364308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800" b="1">
                <a:solidFill>
                  <a:srgbClr val="000000"/>
                </a:solidFill>
                <a:latin typeface="Arial"/>
                <a:cs typeface="Arial"/>
              </a:rPr>
              <a:t>Step 6-</a:t>
            </a:r>
            <a:endParaRPr lang="en-US" sz="2800" b="1">
              <a:cs typeface="Arial"/>
            </a:endParaRPr>
          </a:p>
          <a:p>
            <a:pPr>
              <a:defRPr/>
            </a:pPr>
            <a:r>
              <a:rPr lang="en-US" sz="2800" b="1">
                <a:solidFill>
                  <a:srgbClr val="000000"/>
                </a:solidFill>
                <a:latin typeface="Arial"/>
                <a:cs typeface="Arial"/>
              </a:rPr>
              <a:t> Click to Agree</a:t>
            </a:r>
            <a:endParaRPr lang="en-US" sz="2800" b="1"/>
          </a:p>
        </p:txBody>
      </p:sp>
      <p:grpSp>
        <p:nvGrpSpPr>
          <p:cNvPr id="2090487565" name="object 3"/>
          <p:cNvGrpSpPr/>
          <p:nvPr/>
        </p:nvGrpSpPr>
        <p:grpSpPr bwMode="auto">
          <a:xfrm flipH="0" flipV="0">
            <a:off x="4470339" y="803671"/>
            <a:ext cx="4252511" cy="5313164"/>
            <a:chOff x="0" y="0"/>
            <a:chExt cx="4252511" cy="5313164"/>
          </a:xfrm>
        </p:grpSpPr>
        <p:pic>
          <p:nvPicPr>
            <p:cNvPr id="5" name="object 4"/>
            <p:cNvPicPr/>
            <p:nvPr/>
          </p:nvPicPr>
          <p:blipFill>
            <a:blip r:embed="rId3"/>
            <a:stretch/>
          </p:blipFill>
          <p:spPr bwMode="auto">
            <a:xfrm>
              <a:off x="18844" y="544758"/>
              <a:ext cx="4233666" cy="4768405"/>
            </a:xfrm>
            <a:prstGeom prst="rect">
              <a:avLst/>
            </a:prstGeom>
          </p:spPr>
        </p:pic>
        <p:sp>
          <p:nvSpPr>
            <p:cNvPr id="6" name="object 5"/>
            <p:cNvSpPr/>
            <p:nvPr/>
          </p:nvSpPr>
          <p:spPr bwMode="auto">
            <a:xfrm>
              <a:off x="0" y="0"/>
              <a:ext cx="0" cy="545175"/>
            </a:xfrm>
            <a:custGeom>
              <a:avLst/>
              <a:gdLst/>
              <a:ahLst/>
              <a:cxnLst/>
              <a:rect l="l" t="t" r="r" b="b"/>
              <a:pathLst>
                <a:path h="737869" fill="norm" stroke="1" extrusionOk="0">
                  <a:moveTo>
                    <a:pt x="0" y="737305"/>
                  </a:moveTo>
                  <a:lnTo>
                    <a:pt x="0" y="0"/>
                  </a:lnTo>
                </a:path>
              </a:pathLst>
            </a:custGeom>
            <a:grpFill/>
            <a:ln w="38545">
              <a:solidFill>
                <a:srgbClr val="000000"/>
              </a:solidFill>
            </a:ln>
          </p:spPr>
          <p:txBody>
            <a:bodyPr wrap="square" lIns="0" tIns="0" rIns="0" bIns="0" rtlCol="0"/>
            <a:lstStyle>
              <a:defPPr>
                <a:defRPr/>
              </a:defPPr>
            </a:lstStyle>
            <a:p>
              <a:pPr>
                <a:defRPr/>
              </a:pPr>
              <a:endParaRPr/>
            </a:p>
          </p:txBody>
        </p:sp>
        <p:sp>
          <p:nvSpPr>
            <p:cNvPr id="7" name="object 6"/>
            <p:cNvSpPr/>
            <p:nvPr/>
          </p:nvSpPr>
          <p:spPr bwMode="auto">
            <a:xfrm>
              <a:off x="4202259" y="0"/>
              <a:ext cx="0" cy="5278163"/>
            </a:xfrm>
            <a:custGeom>
              <a:avLst/>
              <a:gdLst/>
              <a:ahLst/>
              <a:cxnLst/>
              <a:rect l="l" t="t" r="r" b="b"/>
              <a:pathLst>
                <a:path h="7143750" fill="norm" stroke="1" extrusionOk="0">
                  <a:moveTo>
                    <a:pt x="0" y="7143245"/>
                  </a:moveTo>
                  <a:lnTo>
                    <a:pt x="0" y="0"/>
                  </a:lnTo>
                </a:path>
              </a:pathLst>
            </a:custGeom>
            <a:grpFill/>
            <a:ln w="48182">
              <a:solidFill>
                <a:srgbClr val="000000"/>
              </a:solidFill>
            </a:ln>
          </p:spPr>
          <p:txBody>
            <a:bodyPr wrap="square" lIns="0" tIns="0" rIns="0" bIns="0" rtlCol="0"/>
            <a:lstStyle>
              <a:defPPr>
                <a:defRPr/>
              </a:defPPr>
            </a:lstStyle>
            <a:p>
              <a:pPr>
                <a:defRPr/>
              </a:pPr>
              <a:endParaRPr/>
            </a:p>
          </p:txBody>
        </p:sp>
        <p:sp>
          <p:nvSpPr>
            <p:cNvPr id="8" name="object 7"/>
            <p:cNvSpPr/>
            <p:nvPr/>
          </p:nvSpPr>
          <p:spPr bwMode="auto">
            <a:xfrm>
              <a:off x="6280" y="14149"/>
              <a:ext cx="4145814" cy="0"/>
            </a:xfrm>
            <a:custGeom>
              <a:avLst/>
              <a:gdLst/>
              <a:ahLst/>
              <a:cxnLst/>
              <a:rect l="l" t="t" r="r" b="b"/>
              <a:pathLst>
                <a:path w="3180079" fill="norm" stroke="1" extrusionOk="0">
                  <a:moveTo>
                    <a:pt x="0" y="0"/>
                  </a:moveTo>
                  <a:lnTo>
                    <a:pt x="3180013" y="0"/>
                  </a:lnTo>
                </a:path>
              </a:pathLst>
            </a:custGeom>
            <a:grpFill/>
            <a:ln w="9575">
              <a:solidFill>
                <a:srgbClr val="000000"/>
              </a:solidFill>
            </a:ln>
          </p:spPr>
          <p:txBody>
            <a:bodyPr wrap="square" lIns="0" tIns="0" rIns="0" bIns="0" rtlCol="0"/>
            <a:lstStyle>
              <a:defPPr>
                <a:defRPr/>
              </a:defPPr>
            </a:lstStyle>
            <a:p>
              <a:pPr>
                <a:defRPr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15383997" name="Subtitle 2"/>
          <p:cNvSpPr>
            <a:spLocks noGrp="1"/>
          </p:cNvSpPr>
          <p:nvPr>
            <p:ph type="subTitle" idx="1"/>
          </p:nvPr>
        </p:nvSpPr>
        <p:spPr bwMode="auto">
          <a:xfrm>
            <a:off x="-155471" y="1687562"/>
            <a:ext cx="11441778" cy="389708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400" b="1">
                <a:solidFill>
                  <a:srgbClr val="000000"/>
                </a:solidFill>
                <a:latin typeface="Arial"/>
                <a:cs typeface="Arial"/>
              </a:rPr>
              <a:t>Step 7- </a:t>
            </a:r>
            <a:endParaRPr lang="en-US" sz="2400" b="1">
              <a:cs typeface="Arial"/>
            </a:endParaRPr>
          </a:p>
          <a:p>
            <a:pPr>
              <a:defRPr/>
            </a:pPr>
            <a:r>
              <a:rPr lang="en-US" sz="2400" b="1">
                <a:solidFill>
                  <a:srgbClr val="000000"/>
                </a:solidFill>
                <a:latin typeface="Arial"/>
                <a:cs typeface="Arial"/>
              </a:rPr>
              <a:t>Click to Allow </a:t>
            </a:r>
            <a:endParaRPr lang="en-US" sz="2400" b="1">
              <a:cs typeface="Arial"/>
            </a:endParaRPr>
          </a:p>
          <a:p>
            <a:pPr>
              <a:defRPr/>
            </a:pPr>
            <a:r>
              <a:rPr lang="en-US" sz="2400" b="1">
                <a:solidFill>
                  <a:srgbClr val="000000"/>
                </a:solidFill>
                <a:latin typeface="Arial"/>
                <a:cs typeface="Arial"/>
              </a:rPr>
              <a:t>Necessary permission</a:t>
            </a:r>
            <a:endParaRPr lang="en-US" sz="2400" b="1"/>
          </a:p>
        </p:txBody>
      </p:sp>
      <p:pic>
        <p:nvPicPr>
          <p:cNvPr id="1663924382" name="Picture 4"/>
          <p:cNvPicPr>
            <a:picLocks noChangeAspect="1"/>
          </p:cNvPicPr>
          <p:nvPr/>
        </p:nvPicPr>
        <p:blipFill>
          <a:blip r:embed="rId3"/>
          <a:srcRect l="0" t="0" r="355" b="0"/>
          <a:stretch/>
        </p:blipFill>
        <p:spPr bwMode="auto">
          <a:xfrm flipH="0" flipV="0">
            <a:off x="4586287" y="729257"/>
            <a:ext cx="4344922" cy="53726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54347115" name="Subtitle 2"/>
          <p:cNvSpPr>
            <a:spLocks noGrp="1"/>
          </p:cNvSpPr>
          <p:nvPr>
            <p:ph type="subTitle" idx="1"/>
          </p:nvPr>
        </p:nvSpPr>
        <p:spPr bwMode="auto">
          <a:xfrm>
            <a:off x="-68386" y="2057675"/>
            <a:ext cx="11354693" cy="3526971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400" b="1">
                <a:solidFill>
                  <a:srgbClr val="000000"/>
                </a:solidFill>
                <a:latin typeface="Arial"/>
                <a:cs typeface="Arial"/>
              </a:rPr>
              <a:t>Step 8-</a:t>
            </a:r>
            <a:endParaRPr lang="en-US" sz="2400" b="1">
              <a:cs typeface="Arial"/>
            </a:endParaRPr>
          </a:p>
          <a:p>
            <a:pPr>
              <a:defRPr/>
            </a:pPr>
            <a:r>
              <a:rPr lang="en-US" sz="2400" b="1">
                <a:solidFill>
                  <a:srgbClr val="000000"/>
                </a:solidFill>
                <a:latin typeface="Arial"/>
                <a:cs typeface="Arial"/>
              </a:rPr>
              <a:t> Click to QR code Icon</a:t>
            </a:r>
            <a:endParaRPr lang="en-US" sz="2400" b="1">
              <a:cs typeface="Arial"/>
            </a:endParaRPr>
          </a:p>
          <a:p>
            <a:pPr>
              <a:defRPr/>
            </a:pPr>
            <a:r>
              <a:rPr lang="en-US" sz="2400" b="1">
                <a:solidFill>
                  <a:srgbClr val="000000"/>
                </a:solidFill>
                <a:latin typeface="Arial"/>
                <a:cs typeface="Arial"/>
              </a:rPr>
              <a:t> on Top left corner</a:t>
            </a:r>
            <a:endParaRPr lang="en-US" sz="2400" b="1"/>
          </a:p>
        </p:txBody>
      </p:sp>
      <p:pic>
        <p:nvPicPr>
          <p:cNvPr id="1709635891" name="Picture 3"/>
          <p:cNvPicPr>
            <a:picLocks noChangeAspect="1"/>
          </p:cNvPicPr>
          <p:nvPr/>
        </p:nvPicPr>
        <p:blipFill>
          <a:blip r:embed="rId3"/>
          <a:srcRect l="0" t="0" r="0" b="147"/>
          <a:stretch/>
        </p:blipFill>
        <p:spPr bwMode="auto">
          <a:xfrm flipH="0" flipV="0">
            <a:off x="4543925" y="684609"/>
            <a:ext cx="4744472" cy="54173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00773443" name="Subtitle 2"/>
          <p:cNvSpPr>
            <a:spLocks noGrp="1"/>
          </p:cNvSpPr>
          <p:nvPr>
            <p:ph type="subTitle" idx="1"/>
          </p:nvPr>
        </p:nvSpPr>
        <p:spPr bwMode="auto">
          <a:xfrm>
            <a:off x="-162729" y="2347960"/>
            <a:ext cx="10186293" cy="914400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en-US" sz="2800" b="1">
                <a:solidFill>
                  <a:srgbClr val="000000"/>
                </a:solidFill>
                <a:latin typeface="Arial"/>
                <a:cs typeface="Arial"/>
              </a:rPr>
              <a:t>Step 9-</a:t>
            </a:r>
            <a:endParaRPr lang="en-US" sz="2800" b="1">
              <a:cs typeface="Arial"/>
            </a:endParaRPr>
          </a:p>
          <a:p>
            <a:pPr>
              <a:defRPr/>
            </a:pPr>
            <a:r>
              <a:rPr lang="en-US" sz="2800" b="1">
                <a:solidFill>
                  <a:srgbClr val="000000"/>
                </a:solidFill>
                <a:latin typeface="Arial"/>
                <a:cs typeface="Arial"/>
              </a:rPr>
              <a:t> Click to Continue</a:t>
            </a:r>
            <a:endParaRPr lang="en-US" sz="2800" b="1"/>
          </a:p>
        </p:txBody>
      </p:sp>
      <p:pic>
        <p:nvPicPr>
          <p:cNvPr id="296375390" name="Picture 1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4650555" y="818554"/>
            <a:ext cx="4355068" cy="52536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93345" name="Subtitle 2"/>
          <p:cNvSpPr>
            <a:spLocks noGrp="1"/>
          </p:cNvSpPr>
          <p:nvPr>
            <p:ph type="subTitle" idx="1"/>
          </p:nvPr>
        </p:nvSpPr>
        <p:spPr bwMode="auto">
          <a:xfrm>
            <a:off x="-3071" y="2072189"/>
            <a:ext cx="11289378" cy="351245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200" b="1">
                <a:solidFill>
                  <a:srgbClr val="000000"/>
                </a:solidFill>
                <a:latin typeface="Arial"/>
                <a:cs typeface="Arial"/>
              </a:rPr>
              <a:t>Step 10- </a:t>
            </a:r>
            <a:endParaRPr lang="en-US" sz="3200" b="1">
              <a:cs typeface="Arial"/>
            </a:endParaRPr>
          </a:p>
          <a:p>
            <a:pPr>
              <a:defRPr/>
            </a:pPr>
            <a:r>
              <a:rPr lang="en-US" sz="3200" b="1">
                <a:solidFill>
                  <a:srgbClr val="000000"/>
                </a:solidFill>
                <a:latin typeface="Arial"/>
                <a:cs typeface="Arial"/>
              </a:rPr>
              <a:t>Scan Face</a:t>
            </a:r>
            <a:endParaRPr lang="en-US" sz="3200" b="1"/>
          </a:p>
        </p:txBody>
      </p:sp>
      <p:pic>
        <p:nvPicPr>
          <p:cNvPr id="674869225" name="Picture 3"/>
          <p:cNvPicPr>
            <a:picLocks noChangeAspect="1"/>
          </p:cNvPicPr>
          <p:nvPr/>
        </p:nvPicPr>
        <p:blipFill>
          <a:blip r:embed="rId3"/>
          <a:srcRect l="0" t="0" r="0" b="141"/>
          <a:stretch/>
        </p:blipFill>
        <p:spPr bwMode="auto">
          <a:xfrm flipH="0" flipV="0">
            <a:off x="4542915" y="654843"/>
            <a:ext cx="4239466" cy="54768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2517159" name="Google Shape;220;p3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1563757431" name="Google Shape;221;p3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sp>
        <p:nvSpPr>
          <p:cNvPr id="816412099" name="Google Shape;222;p3"/>
          <p:cNvSpPr txBox="1"/>
          <p:nvPr/>
        </p:nvSpPr>
        <p:spPr bwMode="auto">
          <a:xfrm>
            <a:off x="427080" y="2808513"/>
            <a:ext cx="2851756" cy="701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IN" sz="4000" b="1">
                <a:solidFill>
                  <a:schemeClr val="lt1"/>
                </a:solidFill>
                <a:latin typeface="Corbel"/>
              </a:rPr>
              <a:t>Overview</a:t>
            </a:r>
            <a:endParaRPr sz="4000" b="1">
              <a:solidFill>
                <a:schemeClr val="lt1"/>
              </a:solidFill>
              <a:latin typeface="Corbel"/>
            </a:endParaRPr>
          </a:p>
        </p:txBody>
      </p:sp>
      <p:sp>
        <p:nvSpPr>
          <p:cNvPr id="1452813670" name="Google Shape;223;p3"/>
          <p:cNvSpPr txBox="1"/>
          <p:nvPr/>
        </p:nvSpPr>
        <p:spPr bwMode="auto">
          <a:xfrm>
            <a:off x="3569882" y="771964"/>
            <a:ext cx="7939789" cy="5306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rgbClr val="40BAD2"/>
              </a:buClr>
              <a:buSzPts val="1867"/>
              <a:buFont typeface="Noto Sans Symbols"/>
              <a:buChar char="●"/>
              <a:defRPr/>
            </a:pPr>
            <a:r>
              <a:rPr lang="en-IN" sz="2400" b="1">
                <a:solidFill>
                  <a:srgbClr val="000F46"/>
                </a:solidFill>
              </a:rPr>
              <a:t>Face Authentication for Patients in Nikshay</a:t>
            </a:r>
            <a:r>
              <a:rPr lang="en-IN" sz="2400">
                <a:solidFill>
                  <a:srgbClr val="000F46"/>
                </a:solidFill>
              </a:rPr>
              <a:t> refers to a digital identity verification feature used to confirm that the </a:t>
            </a:r>
            <a:r>
              <a:rPr lang="en-IN" sz="2400" b="1">
                <a:solidFill>
                  <a:srgbClr val="000F46"/>
                </a:solidFill>
              </a:rPr>
              <a:t>actual registered TB patient</a:t>
            </a:r>
            <a:r>
              <a:rPr lang="en-IN" sz="2400">
                <a:solidFill>
                  <a:srgbClr val="000F46"/>
                </a:solidFill>
              </a:rPr>
              <a:t> is receiving services or benefits. It uses facial recognition technology to verify a patient’s identity through a camera-enabled android mobile device.</a:t>
            </a:r>
            <a:endParaRPr/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400">
              <a:solidFill>
                <a:srgbClr val="000F46"/>
              </a:solidFill>
              <a:ea typeface="Corbel"/>
            </a:endParaRPr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400">
              <a:solidFill>
                <a:srgbClr val="000F46"/>
              </a:solidFill>
            </a:endParaRPr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400">
              <a:solidFill>
                <a:srgbClr val="000F46"/>
              </a:solidFill>
            </a:endParaRPr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400">
              <a:solidFill>
                <a:srgbClr val="000F46"/>
              </a:solidFill>
            </a:endParaRPr>
          </a:p>
          <a:p>
            <a:pPr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defRPr/>
            </a:pPr>
            <a:endParaRPr lang="en-IN" sz="2400">
              <a:solidFill>
                <a:srgbClr val="000F46"/>
              </a:solidFill>
              <a:latin typeface="Corbe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6412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6412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2813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52813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6412099" grpId="0"/>
      <p:bldP spid="145281367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38533358" name="Subtitle 2"/>
          <p:cNvSpPr>
            <a:spLocks noGrp="1"/>
          </p:cNvSpPr>
          <p:nvPr>
            <p:ph type="subTitle" idx="1"/>
          </p:nvPr>
        </p:nvSpPr>
        <p:spPr bwMode="auto">
          <a:xfrm>
            <a:off x="-145539" y="1716971"/>
            <a:ext cx="11231321" cy="394788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200" b="1">
                <a:solidFill>
                  <a:srgbClr val="000000"/>
                </a:solidFill>
                <a:latin typeface="Arial"/>
                <a:cs typeface="Arial"/>
              </a:rPr>
              <a:t>Step 11- </a:t>
            </a:r>
            <a:endParaRPr lang="en-US" sz="3200" b="1">
              <a:cs typeface="Arial"/>
            </a:endParaRPr>
          </a:p>
          <a:p>
            <a:pPr>
              <a:defRPr/>
            </a:pPr>
            <a:r>
              <a:rPr lang="en-US" sz="3200" b="1">
                <a:solidFill>
                  <a:srgbClr val="000000"/>
                </a:solidFill>
                <a:latin typeface="Arial"/>
                <a:cs typeface="Arial"/>
              </a:rPr>
              <a:t>Blink Eyes Twice</a:t>
            </a:r>
            <a:endParaRPr lang="en-US" sz="3200" b="1"/>
          </a:p>
        </p:txBody>
      </p:sp>
      <p:pic>
        <p:nvPicPr>
          <p:cNvPr id="430976642" name="Picture 3"/>
          <p:cNvPicPr>
            <a:picLocks noChangeAspect="1"/>
          </p:cNvPicPr>
          <p:nvPr/>
        </p:nvPicPr>
        <p:blipFill>
          <a:blip r:embed="rId3"/>
          <a:srcRect l="0" t="0" r="334" b="150"/>
          <a:stretch/>
        </p:blipFill>
        <p:spPr bwMode="auto">
          <a:xfrm flipH="0" flipV="0">
            <a:off x="4539048" y="773906"/>
            <a:ext cx="4273099" cy="53726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82751383" name="Subtitle 2"/>
          <p:cNvSpPr>
            <a:spLocks noGrp="1"/>
          </p:cNvSpPr>
          <p:nvPr>
            <p:ph type="subTitle" idx="1"/>
          </p:nvPr>
        </p:nvSpPr>
        <p:spPr bwMode="auto">
          <a:xfrm>
            <a:off x="-3072" y="1433561"/>
            <a:ext cx="11347436" cy="4651827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2400" b="1">
                <a:solidFill>
                  <a:srgbClr val="000000"/>
                </a:solidFill>
                <a:latin typeface="Arial"/>
                <a:cs typeface="Arial"/>
              </a:rPr>
              <a:t>After Successful </a:t>
            </a:r>
            <a:endParaRPr lang="en-US" sz="2400" b="1">
              <a:cs typeface="Arial"/>
            </a:endParaRPr>
          </a:p>
          <a:p>
            <a:pPr>
              <a:defRPr/>
            </a:pPr>
            <a:r>
              <a:rPr lang="en-US" sz="2400" b="1">
                <a:solidFill>
                  <a:srgbClr val="000000"/>
                </a:solidFill>
                <a:latin typeface="Arial"/>
                <a:cs typeface="Arial"/>
              </a:rPr>
              <a:t>authentication we </a:t>
            </a:r>
            <a:endParaRPr lang="en-US" sz="2400" b="1">
              <a:cs typeface="Arial"/>
            </a:endParaRPr>
          </a:p>
          <a:p>
            <a:pPr>
              <a:defRPr/>
            </a:pPr>
            <a:r>
              <a:rPr lang="en-US" sz="2400" b="1">
                <a:solidFill>
                  <a:srgbClr val="000000"/>
                </a:solidFill>
                <a:latin typeface="Arial"/>
                <a:cs typeface="Arial"/>
              </a:rPr>
              <a:t>will get this</a:t>
            </a:r>
            <a:endParaRPr lang="en-US" sz="2400" b="1">
              <a:cs typeface="Arial"/>
            </a:endParaRPr>
          </a:p>
          <a:p>
            <a:pPr>
              <a:defRPr/>
            </a:pPr>
            <a:r>
              <a:rPr lang="en-US" sz="2400" b="1">
                <a:solidFill>
                  <a:srgbClr val="000000"/>
                </a:solidFill>
                <a:latin typeface="Arial"/>
                <a:cs typeface="Arial"/>
              </a:rPr>
              <a:t> message</a:t>
            </a:r>
            <a:endParaRPr lang="en-US" sz="2400" b="1"/>
          </a:p>
        </p:txBody>
      </p:sp>
      <p:pic>
        <p:nvPicPr>
          <p:cNvPr id="909061137" name="Picture 3"/>
          <p:cNvPicPr>
            <a:picLocks noChangeAspect="1"/>
          </p:cNvPicPr>
          <p:nvPr/>
        </p:nvPicPr>
        <p:blipFill>
          <a:blip r:embed="rId3"/>
          <a:srcRect l="0" t="0" r="0" b="-150"/>
          <a:stretch/>
        </p:blipFill>
        <p:spPr bwMode="auto">
          <a:xfrm flipH="0" flipV="0">
            <a:off x="4539866" y="700115"/>
            <a:ext cx="4049039" cy="54464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07592785" name="Picture 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771798" y="1537154"/>
            <a:ext cx="4049032" cy="4146550"/>
          </a:xfrm>
          <a:prstGeom prst="rect">
            <a:avLst/>
          </a:prstGeom>
        </p:spPr>
      </p:pic>
      <p:sp>
        <p:nvSpPr>
          <p:cNvPr id="79377418" name="TextBox 4"/>
          <p:cNvSpPr txBox="1"/>
          <p:nvPr/>
        </p:nvSpPr>
        <p:spPr bwMode="auto">
          <a:xfrm>
            <a:off x="273791" y="1277993"/>
            <a:ext cx="3316759" cy="823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>
              <a:defRPr/>
            </a:pPr>
            <a:r>
              <a:rPr lang="en-IN" sz="2400" b="1"/>
              <a:t>Nikshay </a:t>
            </a:r>
            <a:r>
              <a:rPr lang="en-US" sz="2400" b="1"/>
              <a:t>gives this message </a:t>
            </a:r>
            <a:r>
              <a:rPr lang="en-IN" sz="2400" b="1"/>
              <a:t>o</a:t>
            </a:r>
            <a:r>
              <a:rPr lang="en-US" sz="2400" b="1"/>
              <a:t>n</a:t>
            </a:r>
            <a:r>
              <a:rPr lang="en-IN" sz="2400" b="1"/>
              <a:t> device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45430012" name="Google Shape;24;p20"/>
          <p:cNvSpPr txBox="1">
            <a:spLocks noGrp="1"/>
          </p:cNvSpPr>
          <p:nvPr>
            <p:ph type="ctrTitle"/>
          </p:nvPr>
        </p:nvSpPr>
        <p:spPr bwMode="auto">
          <a:xfrm flipH="0" flipV="0">
            <a:off x="224765" y="1298448"/>
            <a:ext cx="3259335" cy="158881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546"/>
              </a:buClr>
              <a:buSzPts val="5900"/>
              <a:buFont typeface="Corbel"/>
              <a:buNone/>
              <a:defRPr sz="5900">
                <a:solidFill>
                  <a:srgbClr val="00054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r>
              <a:rPr lang="en-IN" sz="2600" b="1"/>
              <a:t>Aadhar Verified Type updated successfully on Enrollment Tab</a:t>
            </a:r>
            <a:endParaRPr sz="2400"/>
          </a:p>
        </p:txBody>
      </p:sp>
      <p:pic>
        <p:nvPicPr>
          <p:cNvPr id="1146110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3677577" y="1458515"/>
            <a:ext cx="7992070" cy="46583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99748906" name="Google Shape;24;p20"/>
          <p:cNvSpPr txBox="1">
            <a:spLocks noGrp="1"/>
          </p:cNvSpPr>
          <p:nvPr>
            <p:ph type="ctrTitle"/>
          </p:nvPr>
        </p:nvSpPr>
        <p:spPr bwMode="auto">
          <a:xfrm flipH="0" flipV="0">
            <a:off x="165234" y="1298448"/>
            <a:ext cx="3333749" cy="151440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546"/>
              </a:buClr>
              <a:buSzPts val="5900"/>
              <a:buFont typeface="Corbel"/>
              <a:buNone/>
              <a:defRPr sz="5900">
                <a:solidFill>
                  <a:srgbClr val="00054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r>
              <a:rPr lang="en-IN" sz="2600" b="1"/>
              <a:t>Aadhar Authentication Status successfully updated on DBT Tab</a:t>
            </a:r>
            <a:endParaRPr sz="2600" b="1"/>
          </a:p>
        </p:txBody>
      </p:sp>
      <p:pic>
        <p:nvPicPr>
          <p:cNvPr id="1495116621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3498984" y="744140"/>
            <a:ext cx="8274843" cy="54917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39158313" name="Title 1"/>
          <p:cNvSpPr>
            <a:spLocks noGrp="1"/>
          </p:cNvSpPr>
          <p:nvPr>
            <p:ph type="ctrTitle"/>
          </p:nvPr>
        </p:nvSpPr>
        <p:spPr bwMode="auto">
          <a:xfrm flipH="0" flipV="0">
            <a:off x="3736846" y="4613671"/>
            <a:ext cx="4703230" cy="1473398"/>
          </a:xfrm>
        </p:spPr>
        <p:txBody>
          <a:bodyPr/>
          <a:lstStyle/>
          <a:p>
            <a:pPr>
              <a:defRPr/>
            </a:pPr>
            <a:r>
              <a:rPr lang="en-US" sz="4800" b="1">
                <a:latin typeface="Arial"/>
                <a:ea typeface="Arial"/>
                <a:cs typeface="Arial"/>
              </a:rPr>
              <a:t>THANK YOU</a:t>
            </a:r>
            <a:endParaRPr sz="4800" b="1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40650614" name="Google Shape;220;p3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1077581461" name="Google Shape;221;p3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sp>
        <p:nvSpPr>
          <p:cNvPr id="739389427" name="object 4"/>
          <p:cNvSpPr txBox="1"/>
          <p:nvPr/>
        </p:nvSpPr>
        <p:spPr bwMode="auto">
          <a:xfrm>
            <a:off x="5043" y="1361668"/>
            <a:ext cx="4782793" cy="2136499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defPPr>
              <a:defRPr/>
            </a:defPPr>
          </a:lstStyle>
          <a:p>
            <a:pPr marL="12700">
              <a:spcBef>
                <a:spcPts val="100"/>
              </a:spcBef>
              <a:defRPr/>
            </a:pPr>
            <a:r>
              <a:rPr sz="2000" b="1" spc="85">
                <a:solidFill>
                  <a:srgbClr val="232323"/>
                </a:solidFill>
                <a:latin typeface="Calibri"/>
                <a:cs typeface="Calibri"/>
              </a:rPr>
              <a:t>Steps:</a:t>
            </a:r>
            <a:endParaRPr lang="en-US" sz="2000">
              <a:latin typeface="Calibri"/>
              <a:cs typeface="Calibri"/>
            </a:endParaRPr>
          </a:p>
          <a:p>
            <a:pPr marL="12700">
              <a:spcBef>
                <a:spcPts val="100"/>
              </a:spcBef>
              <a:defRPr/>
            </a:pPr>
            <a:r>
              <a:rPr lang="en-US" sz="2000" b="1" spc="70">
                <a:solidFill>
                  <a:srgbClr val="232323"/>
                </a:solidFill>
                <a:latin typeface="Calibri"/>
                <a:cs typeface="Calibri"/>
              </a:rPr>
              <a:t>     </a:t>
            </a:r>
            <a:r>
              <a:rPr sz="2000" b="1" spc="70">
                <a:solidFill>
                  <a:srgbClr val="232323"/>
                </a:solidFill>
                <a:latin typeface="Calibri"/>
                <a:cs typeface="Calibri"/>
              </a:rPr>
              <a:t>Login</a:t>
            </a:r>
            <a:r>
              <a:rPr sz="2000" b="1" spc="-10">
                <a:solidFill>
                  <a:srgbClr val="232323"/>
                </a:solidFill>
                <a:latin typeface="Calibri"/>
                <a:cs typeface="Calibri"/>
              </a:rPr>
              <a:t> </a:t>
            </a:r>
            <a:r>
              <a:rPr sz="2000" b="1">
                <a:solidFill>
                  <a:srgbClr val="232323"/>
                </a:solidFill>
                <a:latin typeface="Calibri"/>
                <a:cs typeface="Calibri"/>
              </a:rPr>
              <a:t>with</a:t>
            </a:r>
            <a:r>
              <a:rPr sz="2000" b="1" spc="5">
                <a:solidFill>
                  <a:srgbClr val="232323"/>
                </a:solidFill>
                <a:latin typeface="Calibri"/>
                <a:cs typeface="Calibri"/>
              </a:rPr>
              <a:t> </a:t>
            </a:r>
            <a:r>
              <a:rPr sz="2000" b="1" spc="80">
                <a:solidFill>
                  <a:srgbClr val="232323"/>
                </a:solidFill>
                <a:latin typeface="Calibri"/>
                <a:cs typeface="Calibri"/>
              </a:rPr>
              <a:t>credentials</a:t>
            </a:r>
            <a:endParaRPr lang="en-US" sz="2000">
              <a:latin typeface="Calibri"/>
              <a:cs typeface="Calibri"/>
            </a:endParaRPr>
          </a:p>
          <a:p>
            <a:pPr marL="241300">
              <a:spcBef>
                <a:spcPts val="1155"/>
              </a:spcBef>
              <a:tabLst>
                <a:tab pos="469265" algn="l"/>
              </a:tabLst>
              <a:defRPr/>
            </a:pPr>
            <a:r>
              <a:rPr lang="en-US" sz="2000" b="1">
                <a:solidFill>
                  <a:srgbClr val="232323"/>
                </a:solidFill>
                <a:latin typeface="Calibri"/>
                <a:cs typeface="Calibri"/>
              </a:rPr>
              <a:t> </a:t>
            </a:r>
            <a:r>
              <a:rPr sz="2000" b="1" spc="75">
                <a:solidFill>
                  <a:srgbClr val="232323"/>
                </a:solidFill>
                <a:latin typeface="Calibri"/>
                <a:cs typeface="Calibri"/>
              </a:rPr>
              <a:t>example:</a:t>
            </a:r>
            <a:r>
              <a:rPr sz="2000" b="1" spc="-5">
                <a:solidFill>
                  <a:srgbClr val="232323"/>
                </a:solidFill>
                <a:latin typeface="Calibri"/>
                <a:cs typeface="Calibri"/>
              </a:rPr>
              <a:t> </a:t>
            </a:r>
            <a:r>
              <a:rPr sz="2000" b="1" spc="35">
                <a:solidFill>
                  <a:srgbClr val="232323"/>
                </a:solidFill>
                <a:latin typeface="Calibri"/>
                <a:cs typeface="Calibri"/>
              </a:rPr>
              <a:t>DTO</a:t>
            </a:r>
            <a:r>
              <a:rPr lang="en-IN" sz="2000" b="1" spc="34">
                <a:solidFill>
                  <a:srgbClr val="232323"/>
                </a:solidFill>
                <a:latin typeface="Calibri"/>
                <a:cs typeface="Calibri"/>
              </a:rPr>
              <a:t>/TU/PHI</a:t>
            </a:r>
            <a:endParaRPr sz="2000">
              <a:latin typeface="Calibri"/>
              <a:cs typeface="Calibri"/>
            </a:endParaRPr>
          </a:p>
          <a:p>
            <a:pPr marL="241300">
              <a:spcBef>
                <a:spcPts val="355"/>
              </a:spcBef>
              <a:tabLst>
                <a:tab pos="469265" algn="l"/>
              </a:tabLst>
              <a:defRPr/>
            </a:pPr>
            <a:r>
              <a:rPr lang="en-US" sz="2000" b="1" spc="80">
                <a:solidFill>
                  <a:srgbClr val="232323"/>
                </a:solidFill>
                <a:latin typeface="Calibri"/>
                <a:cs typeface="Calibri"/>
              </a:rPr>
              <a:t>1.</a:t>
            </a:r>
            <a:r>
              <a:rPr sz="2000" b="1" spc="80">
                <a:solidFill>
                  <a:srgbClr val="232323"/>
                </a:solidFill>
                <a:latin typeface="Calibri"/>
                <a:cs typeface="Calibri"/>
              </a:rPr>
              <a:t>Go</a:t>
            </a:r>
            <a:r>
              <a:rPr sz="2000" b="1" spc="-5">
                <a:solidFill>
                  <a:srgbClr val="232323"/>
                </a:solidFill>
                <a:latin typeface="Calibri"/>
                <a:cs typeface="Calibri"/>
              </a:rPr>
              <a:t> </a:t>
            </a:r>
            <a:r>
              <a:rPr sz="2000" b="1">
                <a:solidFill>
                  <a:srgbClr val="232323"/>
                </a:solidFill>
                <a:latin typeface="Calibri"/>
                <a:cs typeface="Calibri"/>
              </a:rPr>
              <a:t>to</a:t>
            </a:r>
            <a:r>
              <a:rPr sz="2000" b="1" spc="-15">
                <a:solidFill>
                  <a:srgbClr val="232323"/>
                </a:solidFill>
                <a:latin typeface="Calibri"/>
                <a:cs typeface="Calibri"/>
              </a:rPr>
              <a:t> </a:t>
            </a:r>
            <a:r>
              <a:rPr lang="en-US" sz="2000" b="1" spc="60">
                <a:solidFill>
                  <a:srgbClr val="232323"/>
                </a:solidFill>
                <a:latin typeface="Calibri"/>
                <a:cs typeface="Calibri"/>
              </a:rPr>
              <a:t>Search Patient Id</a:t>
            </a:r>
            <a:endParaRPr lang="en-US" sz="2000" b="1" spc="-25">
              <a:solidFill>
                <a:srgbClr val="232323"/>
              </a:solidFill>
              <a:latin typeface="Calibri"/>
              <a:cs typeface="Calibri"/>
            </a:endParaRPr>
          </a:p>
          <a:p>
            <a:pPr marL="241300">
              <a:spcBef>
                <a:spcPts val="355"/>
              </a:spcBef>
              <a:tabLst>
                <a:tab pos="469265" algn="l"/>
              </a:tabLst>
              <a:defRPr/>
            </a:pPr>
            <a:r>
              <a:rPr lang="en-US" sz="2000" b="1" spc="60">
                <a:solidFill>
                  <a:srgbClr val="232323"/>
                </a:solidFill>
                <a:latin typeface="Calibri"/>
                <a:cs typeface="Calibri"/>
              </a:rPr>
              <a:t>2.Click on Enrollment Tab</a:t>
            </a:r>
            <a:endParaRPr/>
          </a:p>
          <a:p>
            <a:pPr marL="241300">
              <a:spcBef>
                <a:spcPts val="355"/>
              </a:spcBef>
              <a:tabLst>
                <a:tab pos="469265" algn="l"/>
              </a:tabLst>
              <a:defRPr/>
            </a:pPr>
            <a:r>
              <a:rPr lang="en-US" sz="2000" b="1" spc="60">
                <a:solidFill>
                  <a:srgbClr val="232323"/>
                </a:solidFill>
                <a:latin typeface="Calibri"/>
                <a:cs typeface="Calibri"/>
              </a:rPr>
              <a:t>3. Verify on ABHA</a:t>
            </a:r>
            <a:endParaRPr/>
          </a:p>
        </p:txBody>
      </p:sp>
      <p:pic>
        <p:nvPicPr>
          <p:cNvPr id="1845188565" name="Picture 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3722226" y="743004"/>
            <a:ext cx="7780561" cy="5314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06162750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1743756062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sp>
        <p:nvSpPr>
          <p:cNvPr id="707222564" name="object 5"/>
          <p:cNvSpPr txBox="1"/>
          <p:nvPr/>
        </p:nvSpPr>
        <p:spPr bwMode="auto">
          <a:xfrm>
            <a:off x="1130935" y="7901940"/>
            <a:ext cx="262509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/>
            </a:defPPr>
          </a:lstStyle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sz="1600">
                <a:latin typeface="Calibri"/>
                <a:cs typeface="Calibri"/>
              </a:rPr>
              <a:t>3.</a:t>
            </a:r>
            <a:r>
              <a:rPr sz="1600" spc="130">
                <a:latin typeface="Calibri"/>
                <a:cs typeface="Calibri"/>
              </a:rPr>
              <a:t> </a:t>
            </a:r>
            <a:r>
              <a:rPr sz="1600" b="1">
                <a:latin typeface="Arial"/>
                <a:cs typeface="Arial"/>
              </a:rPr>
              <a:t>Click</a:t>
            </a:r>
            <a:r>
              <a:rPr sz="1600" b="1" spc="5">
                <a:latin typeface="Arial"/>
                <a:cs typeface="Arial"/>
              </a:rPr>
              <a:t> </a:t>
            </a:r>
            <a:r>
              <a:rPr sz="1600" b="1">
                <a:latin typeface="Arial"/>
                <a:cs typeface="Arial"/>
              </a:rPr>
              <a:t>on</a:t>
            </a:r>
            <a:r>
              <a:rPr sz="1600" b="1" spc="-5">
                <a:latin typeface="Arial"/>
                <a:cs typeface="Arial"/>
              </a:rPr>
              <a:t> </a:t>
            </a:r>
            <a:r>
              <a:rPr sz="1600" b="1">
                <a:latin typeface="Arial"/>
                <a:cs typeface="Arial"/>
              </a:rPr>
              <a:t>Generate</a:t>
            </a:r>
            <a:r>
              <a:rPr sz="1600" b="1" spc="10">
                <a:latin typeface="Arial"/>
                <a:cs typeface="Arial"/>
              </a:rPr>
              <a:t> </a:t>
            </a:r>
            <a:r>
              <a:rPr sz="1600" b="1" spc="-20">
                <a:latin typeface="Arial"/>
                <a:cs typeface="Arial"/>
              </a:rPr>
              <a:t>ABHA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99709333" name="object 5"/>
          <p:cNvSpPr txBox="1"/>
          <p:nvPr/>
        </p:nvSpPr>
        <p:spPr bwMode="auto">
          <a:xfrm>
            <a:off x="1130935" y="7901940"/>
            <a:ext cx="262509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/>
            </a:defPPr>
          </a:lstStyle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sz="1600">
                <a:latin typeface="Calibri"/>
                <a:cs typeface="Calibri"/>
              </a:rPr>
              <a:t>3.</a:t>
            </a:r>
            <a:r>
              <a:rPr sz="1600" spc="130">
                <a:latin typeface="Calibri"/>
                <a:cs typeface="Calibri"/>
              </a:rPr>
              <a:t> </a:t>
            </a:r>
            <a:r>
              <a:rPr sz="1600" b="1">
                <a:latin typeface="Arial"/>
                <a:cs typeface="Arial"/>
              </a:rPr>
              <a:t>Click</a:t>
            </a:r>
            <a:r>
              <a:rPr sz="1600" b="1" spc="5">
                <a:latin typeface="Arial"/>
                <a:cs typeface="Arial"/>
              </a:rPr>
              <a:t> </a:t>
            </a:r>
            <a:r>
              <a:rPr sz="1600" b="1">
                <a:latin typeface="Arial"/>
                <a:cs typeface="Arial"/>
              </a:rPr>
              <a:t>on</a:t>
            </a:r>
            <a:r>
              <a:rPr sz="1600" b="1" spc="-5">
                <a:latin typeface="Arial"/>
                <a:cs typeface="Arial"/>
              </a:rPr>
              <a:t> </a:t>
            </a:r>
            <a:r>
              <a:rPr sz="1600" b="1">
                <a:latin typeface="Arial"/>
                <a:cs typeface="Arial"/>
              </a:rPr>
              <a:t>Generate</a:t>
            </a:r>
            <a:r>
              <a:rPr sz="1600" b="1" spc="10">
                <a:latin typeface="Arial"/>
                <a:cs typeface="Arial"/>
              </a:rPr>
              <a:t> </a:t>
            </a:r>
            <a:r>
              <a:rPr sz="1600" b="1" spc="-20">
                <a:latin typeface="Arial"/>
                <a:cs typeface="Arial"/>
              </a:rPr>
              <a:t>ABHA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44096306" name="object 5"/>
          <p:cNvSpPr txBox="1"/>
          <p:nvPr/>
        </p:nvSpPr>
        <p:spPr bwMode="auto">
          <a:xfrm>
            <a:off x="1130935" y="7901940"/>
            <a:ext cx="262509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/>
            </a:defPPr>
          </a:lstStyle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sz="1600">
                <a:latin typeface="Calibri"/>
                <a:cs typeface="Calibri"/>
              </a:rPr>
              <a:t>3.</a:t>
            </a:r>
            <a:r>
              <a:rPr sz="1600" spc="130">
                <a:latin typeface="Calibri"/>
                <a:cs typeface="Calibri"/>
              </a:rPr>
              <a:t> </a:t>
            </a:r>
            <a:r>
              <a:rPr sz="1600" b="1">
                <a:latin typeface="Arial"/>
                <a:cs typeface="Arial"/>
              </a:rPr>
              <a:t>Click</a:t>
            </a:r>
            <a:r>
              <a:rPr sz="1600" b="1" spc="5">
                <a:latin typeface="Arial"/>
                <a:cs typeface="Arial"/>
              </a:rPr>
              <a:t> </a:t>
            </a:r>
            <a:r>
              <a:rPr sz="1600" b="1">
                <a:latin typeface="Arial"/>
                <a:cs typeface="Arial"/>
              </a:rPr>
              <a:t>on</a:t>
            </a:r>
            <a:r>
              <a:rPr sz="1600" b="1" spc="-5">
                <a:latin typeface="Arial"/>
                <a:cs typeface="Arial"/>
              </a:rPr>
              <a:t> </a:t>
            </a:r>
            <a:r>
              <a:rPr sz="1600" b="1">
                <a:latin typeface="Arial"/>
                <a:cs typeface="Arial"/>
              </a:rPr>
              <a:t>Generate</a:t>
            </a:r>
            <a:r>
              <a:rPr sz="1600" b="1" spc="10">
                <a:latin typeface="Arial"/>
                <a:cs typeface="Arial"/>
              </a:rPr>
              <a:t> </a:t>
            </a:r>
            <a:r>
              <a:rPr sz="1600" b="1" spc="-20">
                <a:latin typeface="Arial"/>
                <a:cs typeface="Arial"/>
              </a:rPr>
              <a:t>ABHA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70165103" name="object 5"/>
          <p:cNvSpPr txBox="1"/>
          <p:nvPr/>
        </p:nvSpPr>
        <p:spPr bwMode="auto">
          <a:xfrm>
            <a:off x="1130935" y="7901940"/>
            <a:ext cx="262509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/>
            </a:defPPr>
          </a:lstStyle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sz="1600">
                <a:latin typeface="Calibri"/>
                <a:cs typeface="Calibri"/>
              </a:rPr>
              <a:t>3.</a:t>
            </a:r>
            <a:r>
              <a:rPr sz="1600" spc="130">
                <a:latin typeface="Calibri"/>
                <a:cs typeface="Calibri"/>
              </a:rPr>
              <a:t> </a:t>
            </a:r>
            <a:r>
              <a:rPr sz="1600" b="1">
                <a:latin typeface="Arial"/>
                <a:cs typeface="Arial"/>
              </a:rPr>
              <a:t>Click</a:t>
            </a:r>
            <a:r>
              <a:rPr sz="1600" b="1" spc="5">
                <a:latin typeface="Arial"/>
                <a:cs typeface="Arial"/>
              </a:rPr>
              <a:t> </a:t>
            </a:r>
            <a:r>
              <a:rPr sz="1600" b="1">
                <a:latin typeface="Arial"/>
                <a:cs typeface="Arial"/>
              </a:rPr>
              <a:t>on</a:t>
            </a:r>
            <a:r>
              <a:rPr sz="1600" b="1" spc="-5">
                <a:latin typeface="Arial"/>
                <a:cs typeface="Arial"/>
              </a:rPr>
              <a:t> </a:t>
            </a:r>
            <a:r>
              <a:rPr sz="1600" b="1">
                <a:latin typeface="Arial"/>
                <a:cs typeface="Arial"/>
              </a:rPr>
              <a:t>Generate</a:t>
            </a:r>
            <a:r>
              <a:rPr sz="1600" b="1" spc="10">
                <a:latin typeface="Arial"/>
                <a:cs typeface="Arial"/>
              </a:rPr>
              <a:t> </a:t>
            </a:r>
            <a:r>
              <a:rPr sz="1600" b="1" spc="-20">
                <a:latin typeface="Arial"/>
                <a:cs typeface="Arial"/>
              </a:rPr>
              <a:t>ABHA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88572929" name="object 5"/>
          <p:cNvSpPr txBox="1"/>
          <p:nvPr/>
        </p:nvSpPr>
        <p:spPr bwMode="auto">
          <a:xfrm>
            <a:off x="1130935" y="7901940"/>
            <a:ext cx="262509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/>
            </a:defPPr>
          </a:lstStyle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sz="1600">
                <a:latin typeface="Calibri"/>
                <a:cs typeface="Calibri"/>
              </a:rPr>
              <a:t>3.</a:t>
            </a:r>
            <a:r>
              <a:rPr sz="1600" spc="130">
                <a:latin typeface="Calibri"/>
                <a:cs typeface="Calibri"/>
              </a:rPr>
              <a:t> </a:t>
            </a:r>
            <a:r>
              <a:rPr sz="1600" b="1">
                <a:latin typeface="Arial"/>
                <a:cs typeface="Arial"/>
              </a:rPr>
              <a:t>Click</a:t>
            </a:r>
            <a:r>
              <a:rPr sz="1600" b="1" spc="5">
                <a:latin typeface="Arial"/>
                <a:cs typeface="Arial"/>
              </a:rPr>
              <a:t> </a:t>
            </a:r>
            <a:r>
              <a:rPr sz="1600" b="1">
                <a:latin typeface="Arial"/>
                <a:cs typeface="Arial"/>
              </a:rPr>
              <a:t>on</a:t>
            </a:r>
            <a:r>
              <a:rPr sz="1600" b="1" spc="-5">
                <a:latin typeface="Arial"/>
                <a:cs typeface="Arial"/>
              </a:rPr>
              <a:t> </a:t>
            </a:r>
            <a:r>
              <a:rPr sz="1600" b="1">
                <a:latin typeface="Arial"/>
                <a:cs typeface="Arial"/>
              </a:rPr>
              <a:t>Generate</a:t>
            </a:r>
            <a:r>
              <a:rPr sz="1600" b="1" spc="10">
                <a:latin typeface="Arial"/>
                <a:cs typeface="Arial"/>
              </a:rPr>
              <a:t> </a:t>
            </a:r>
            <a:r>
              <a:rPr sz="1600" b="1" spc="-20">
                <a:latin typeface="Arial"/>
                <a:cs typeface="Arial"/>
              </a:rPr>
              <a:t>ABHA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81137532" name="object 5"/>
          <p:cNvSpPr txBox="1"/>
          <p:nvPr/>
        </p:nvSpPr>
        <p:spPr bwMode="auto">
          <a:xfrm flipV="1">
            <a:off x="-4895338" y="1135622"/>
            <a:ext cx="2784797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/>
            </a:defPPr>
          </a:lstStyle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sz="1600">
                <a:latin typeface="Calibri"/>
                <a:cs typeface="Calibri"/>
              </a:rPr>
              <a:t>3.</a:t>
            </a:r>
            <a:r>
              <a:rPr sz="1600" spc="130">
                <a:latin typeface="Calibri"/>
                <a:cs typeface="Calibri"/>
              </a:rPr>
              <a:t> </a:t>
            </a:r>
            <a:r>
              <a:rPr sz="1600" b="1">
                <a:latin typeface="Arial"/>
                <a:cs typeface="Arial"/>
              </a:rPr>
              <a:t>Click</a:t>
            </a:r>
            <a:r>
              <a:rPr sz="1600" b="1" spc="5">
                <a:latin typeface="Arial"/>
                <a:cs typeface="Arial"/>
              </a:rPr>
              <a:t> </a:t>
            </a:r>
            <a:r>
              <a:rPr sz="1600" b="1">
                <a:latin typeface="Arial"/>
                <a:cs typeface="Arial"/>
              </a:rPr>
              <a:t>on</a:t>
            </a:r>
            <a:r>
              <a:rPr sz="1600" b="1" spc="-5">
                <a:latin typeface="Arial"/>
                <a:cs typeface="Arial"/>
              </a:rPr>
              <a:t> </a:t>
            </a:r>
            <a:r>
              <a:rPr sz="1600" b="1">
                <a:latin typeface="Arial"/>
                <a:cs typeface="Arial"/>
              </a:rPr>
              <a:t>Generate</a:t>
            </a:r>
            <a:r>
              <a:rPr sz="1600" b="1" spc="10">
                <a:latin typeface="Arial"/>
                <a:cs typeface="Arial"/>
              </a:rPr>
              <a:t> </a:t>
            </a:r>
            <a:r>
              <a:rPr sz="1600" b="1" spc="-20">
                <a:latin typeface="Arial"/>
                <a:cs typeface="Arial"/>
              </a:rPr>
              <a:t>ABHA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1414593536" name="Picture 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3766911" y="780588"/>
            <a:ext cx="7735205" cy="5366012"/>
          </a:xfrm>
          <a:prstGeom prst="rect">
            <a:avLst/>
          </a:prstGeom>
        </p:spPr>
      </p:pic>
      <p:sp>
        <p:nvSpPr>
          <p:cNvPr id="58914826" name="Google Shape;222;p3"/>
          <p:cNvSpPr txBox="1"/>
          <p:nvPr/>
        </p:nvSpPr>
        <p:spPr bwMode="auto">
          <a:xfrm>
            <a:off x="136795" y="2772227"/>
            <a:ext cx="3170711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defRPr/>
            </a:pPr>
            <a:r>
              <a:rPr lang="en-IN" sz="2400" b="1">
                <a:solidFill>
                  <a:schemeClr val="tx1"/>
                </a:solidFill>
              </a:rPr>
              <a:t>Step 4: Click on Continue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34970515" name="Google Shape;220;p3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789222668" name="Google Shape;221;p3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sp>
        <p:nvSpPr>
          <p:cNvPr id="74451403" name="Google Shape;222;p3"/>
          <p:cNvSpPr txBox="1"/>
          <p:nvPr/>
        </p:nvSpPr>
        <p:spPr bwMode="auto">
          <a:xfrm>
            <a:off x="136795" y="2772227"/>
            <a:ext cx="3170711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defRPr/>
            </a:pPr>
            <a:r>
              <a:rPr lang="en-IN" sz="2400" b="1">
                <a:solidFill>
                  <a:schemeClr val="tx1"/>
                </a:solidFill>
              </a:rPr>
              <a:t>Step 5: Click on Face Auth</a:t>
            </a:r>
            <a:endParaRPr/>
          </a:p>
        </p:txBody>
      </p:sp>
      <p:pic>
        <p:nvPicPr>
          <p:cNvPr id="1169481512" name="Picture 2"/>
          <p:cNvPicPr>
            <a:picLocks noChangeAspect="1"/>
          </p:cNvPicPr>
          <p:nvPr/>
        </p:nvPicPr>
        <p:blipFill>
          <a:blip r:embed="rId4"/>
          <a:srcRect l="0" t="-59" r="0" b="20549"/>
          <a:stretch/>
        </p:blipFill>
        <p:spPr bwMode="auto">
          <a:xfrm flipH="0" flipV="0">
            <a:off x="4930583" y="780588"/>
            <a:ext cx="4744767" cy="5106690"/>
          </a:xfrm>
          <a:prstGeom prst="rect">
            <a:avLst/>
          </a:prstGeom>
        </p:spPr>
      </p:pic>
      <p:sp>
        <p:nvSpPr>
          <p:cNvPr id="1378448853" name="Arrow: Right 5"/>
          <p:cNvSpPr/>
          <p:nvPr/>
        </p:nvSpPr>
        <p:spPr bwMode="auto">
          <a:xfrm>
            <a:off x="4476184" y="5138598"/>
            <a:ext cx="911866" cy="607911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88267751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943199787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076697" name="Picture 1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3871662" y="0"/>
            <a:ext cx="4448676" cy="6858000"/>
          </a:xfrm>
          <a:prstGeom prst="rect">
            <a:avLst/>
          </a:prstGeom>
        </p:spPr>
      </p:pic>
      <p:sp>
        <p:nvSpPr>
          <p:cNvPr id="657728491" name="Google Shape;222;p3"/>
          <p:cNvSpPr txBox="1"/>
          <p:nvPr/>
        </p:nvSpPr>
        <p:spPr bwMode="auto">
          <a:xfrm>
            <a:off x="238395" y="1843313"/>
            <a:ext cx="3083625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defRPr/>
            </a:pPr>
            <a:r>
              <a:rPr lang="en-US" sz="2800" b="1"/>
              <a:t>Step 6: Click on </a:t>
            </a:r>
            <a:r>
              <a:rPr lang="en-US" sz="2800" b="1"/>
              <a:t>Proceed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71288059" name="Google Shape;220;p3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660202517" name="Google Shape;221;p3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864299084" name="Picture 1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3957637" y="743003"/>
            <a:ext cx="5345643" cy="5269651"/>
          </a:xfrm>
          <a:prstGeom prst="rect">
            <a:avLst/>
          </a:prstGeom>
        </p:spPr>
      </p:pic>
      <p:sp>
        <p:nvSpPr>
          <p:cNvPr id="1329130597" name="Google Shape;222;p3"/>
          <p:cNvSpPr txBox="1"/>
          <p:nvPr/>
        </p:nvSpPr>
        <p:spPr bwMode="auto">
          <a:xfrm>
            <a:off x="238395" y="1843313"/>
            <a:ext cx="3083625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defRPr/>
            </a:pPr>
            <a:r>
              <a:rPr lang="en-US" sz="2800" b="1"/>
              <a:t>Step 7: Enter </a:t>
            </a:r>
            <a:r>
              <a:rPr lang="en-US" sz="2800" b="1"/>
              <a:t>Mobile Number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139558" name="Google Shape;220;p3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1041393194" name="Google Shape;221;p3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499819" name="Picture 2"/>
          <p:cNvPicPr>
            <a:picLocks noChangeAspect="1"/>
          </p:cNvPicPr>
          <p:nvPr/>
        </p:nvPicPr>
        <p:blipFill>
          <a:blip r:embed="rId4"/>
          <a:srcRect l="0" t="0" r="308" b="0"/>
          <a:stretch/>
        </p:blipFill>
        <p:spPr bwMode="auto">
          <a:xfrm flipH="0" flipV="0">
            <a:off x="4367212" y="743004"/>
            <a:ext cx="4683060" cy="5344066"/>
          </a:xfrm>
          <a:prstGeom prst="rect">
            <a:avLst/>
          </a:prstGeom>
        </p:spPr>
      </p:pic>
      <p:sp>
        <p:nvSpPr>
          <p:cNvPr id="1655584852" name="TextBox 3"/>
          <p:cNvSpPr txBox="1"/>
          <p:nvPr/>
        </p:nvSpPr>
        <p:spPr bwMode="auto">
          <a:xfrm flipH="0" flipV="0">
            <a:off x="-6365" y="1781604"/>
            <a:ext cx="3462141" cy="118907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>
              <a:defRPr/>
            </a:pPr>
            <a:r>
              <a:rPr lang="en-US" sz="2400" b="1">
                <a:latin typeface="Calibri"/>
                <a:ea typeface="Calibri"/>
                <a:cs typeface="Calibri"/>
              </a:rPr>
              <a:t>Scan this QR code wit</a:t>
            </a:r>
            <a:r>
              <a:rPr lang="en-IN" sz="2400" b="1">
                <a:latin typeface="Calibri"/>
                <a:ea typeface="Calibri"/>
                <a:cs typeface="Calibri"/>
              </a:rPr>
              <a:t>h pre installed </a:t>
            </a:r>
            <a:r>
              <a:rPr lang="en-US" sz="2400" b="1">
                <a:latin typeface="Calibri"/>
                <a:ea typeface="Calibri"/>
                <a:cs typeface="Calibri"/>
              </a:rPr>
              <a:t>ABHA App and Face RD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63438158" name="Google Shape;220;p3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1502167933" name="Google Shape;221;p3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sp>
        <p:nvSpPr>
          <p:cNvPr id="241223462" name="TextBox 2"/>
          <p:cNvSpPr txBox="1"/>
          <p:nvPr/>
        </p:nvSpPr>
        <p:spPr bwMode="auto">
          <a:xfrm>
            <a:off x="-1640" y="1713699"/>
            <a:ext cx="4042228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>
              <a:defRPr/>
            </a:pPr>
            <a:r>
              <a:rPr lang="en-US" sz="2400" b="1"/>
              <a:t>S</a:t>
            </a:r>
            <a:r>
              <a:rPr lang="en-US" sz="2400" b="1">
                <a:solidFill>
                  <a:schemeClr val="tx1"/>
                </a:solidFill>
              </a:rPr>
              <a:t>tep 1- </a:t>
            </a:r>
            <a:endParaRPr lang="en-US" sz="2400" b="1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sz="2400" b="1">
                <a:solidFill>
                  <a:schemeClr val="tx1"/>
                </a:solidFill>
              </a:rPr>
              <a:t>Go to play Store In </a:t>
            </a:r>
            <a:endParaRPr lang="en-US" b="1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sz="2400" b="1">
                <a:solidFill>
                  <a:schemeClr val="tx1"/>
                </a:solidFill>
              </a:rPr>
              <a:t>Mobile Phone</a:t>
            </a:r>
            <a:endParaRPr lang="en-US" sz="2400" b="1">
              <a:solidFill>
                <a:schemeClr val="tx1"/>
              </a:solidFill>
            </a:endParaRPr>
          </a:p>
        </p:txBody>
      </p:sp>
      <p:pic>
        <p:nvPicPr>
          <p:cNvPr id="1075716405" name="Picture 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819650" y="652463"/>
            <a:ext cx="2552700" cy="5553075"/>
          </a:xfrm>
          <a:prstGeom prst="rect">
            <a:avLst/>
          </a:prstGeom>
        </p:spPr>
      </p:pic>
      <p:pic>
        <p:nvPicPr>
          <p:cNvPr id="1600469279" name="Picture 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819650" y="688748"/>
            <a:ext cx="4069442" cy="55167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2_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ONLYOFFICE/9.0.4.50</Application>
  <PresentationFormat>On-screen Show (4:3)</PresentationFormat>
  <Paragraphs>0</Paragraphs>
  <Slides>25</Slides>
  <Notes>25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sudarshan saggu</dc:creator>
  <cp:lastModifiedBy/>
  <cp:revision>49</cp:revision>
  <dcterms:created xsi:type="dcterms:W3CDTF">2022-05-20T03:12:21Z</dcterms:created>
  <dcterms:modified xsi:type="dcterms:W3CDTF">2026-08-12T11:51:00Z</dcterms:modified>
</cp:coreProperties>
</file>