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 id="2147483686" r:id="rId2"/>
    <p:sldMasterId id="2147483687" r:id="rId3"/>
  </p:sldMasterIdLst>
  <p:notesMasterIdLst>
    <p:notesMasterId r:id="rId14"/>
  </p:notesMasterIdLst>
  <p:sldIdLst>
    <p:sldId id="256" r:id="rId4"/>
    <p:sldId id="271" r:id="rId5"/>
    <p:sldId id="258" r:id="rId6"/>
    <p:sldId id="272" r:id="rId7"/>
    <p:sldId id="277" r:id="rId8"/>
    <p:sldId id="278" r:id="rId9"/>
    <p:sldId id="279" r:id="rId10"/>
    <p:sldId id="280" r:id="rId11"/>
    <p:sldId id="281" r:id="rId12"/>
    <p:sldId id="282" r:id="rId13"/>
  </p:sldIdLst>
  <p:sldSz cx="9144000" cy="5143500" type="screen16x9"/>
  <p:notesSz cx="6858000" cy="9144000"/>
  <p:embeddedFontLst>
    <p:embeddedFont>
      <p:font typeface="Corbel" panose="020B0503020204020204" pitchFamily="34" charset="0"/>
      <p:regular r:id="rId15"/>
      <p:bold r:id="rId16"/>
      <p:italic r:id="rId17"/>
      <p:boldItalic r:id="rId18"/>
    </p:embeddedFont>
    <p:embeddedFont>
      <p:font typeface="Roboto" panose="02000000000000000000" pitchFamily="2"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14" d="100"/>
          <a:sy n="114" d="100"/>
        </p:scale>
        <p:origin x="562" y="8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font" Target="fonts/font7.fntdata"/><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font" Target="fonts/font1.fntdata"/><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font" Target="fonts/font5.fnt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b73fcb3685_0_311: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gb73fcb3685_0_3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270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bce5d2c5f6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9" name="Google Shape;259;gbce5d2c5f6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24903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b73fcb3685_0_50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7" name="Google Shape;267;gb73fcb3685_0_50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59687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43262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8148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83309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98761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b73fcb3685_0_6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gb73fcb3685_0_6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0265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p:cSld name="SECTION_HEADER_1">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2900934" y="973836"/>
            <a:ext cx="54864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F46"/>
              </a:buClr>
              <a:buSzPts val="4400"/>
              <a:buFont typeface="Corbel"/>
              <a:buNone/>
              <a:defRPr sz="4400" b="0">
                <a:solidFill>
                  <a:srgbClr val="000F4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2914650" y="3504438"/>
            <a:ext cx="5486400" cy="685800"/>
          </a:xfrm>
          <a:prstGeom prst="rect">
            <a:avLst/>
          </a:prstGeom>
          <a:noFill/>
          <a:ln>
            <a:noFill/>
          </a:ln>
        </p:spPr>
        <p:txBody>
          <a:bodyPr spcFirstLastPara="1" wrap="square" lIns="68575" tIns="34275" rIns="68575" bIns="34275" anchor="t" anchorCtr="0">
            <a:noAutofit/>
          </a:bodyPr>
          <a:lstStyle>
            <a:lvl1pPr marL="457200" lvl="0" indent="-228600" algn="l" rtl="0">
              <a:lnSpc>
                <a:spcPct val="90000"/>
              </a:lnSpc>
              <a:spcBef>
                <a:spcPts val="900"/>
              </a:spcBef>
              <a:spcAft>
                <a:spcPts val="0"/>
              </a:spcAft>
              <a:buSzPts val="1700"/>
              <a:buNone/>
              <a:defRPr sz="1700" cap="none">
                <a:solidFill>
                  <a:srgbClr val="595959"/>
                </a:solidFill>
              </a:defRPr>
            </a:lvl1pPr>
            <a:lvl2pPr marL="914400" lvl="1" indent="-228600" algn="l" rtl="0">
              <a:lnSpc>
                <a:spcPct val="90000"/>
              </a:lnSpc>
              <a:spcBef>
                <a:spcPts val="1600"/>
              </a:spcBef>
              <a:spcAft>
                <a:spcPts val="0"/>
              </a:spcAft>
              <a:buSzPts val="1400"/>
              <a:buNone/>
              <a:defRPr sz="1400">
                <a:solidFill>
                  <a:srgbClr val="888888"/>
                </a:solidFill>
              </a:defRPr>
            </a:lvl2pPr>
            <a:lvl3pPr marL="1371600" lvl="2" indent="-228600" algn="l" rtl="0">
              <a:lnSpc>
                <a:spcPct val="90000"/>
              </a:lnSpc>
              <a:spcBef>
                <a:spcPts val="200"/>
              </a:spcBef>
              <a:spcAft>
                <a:spcPts val="0"/>
              </a:spcAft>
              <a:buSzPts val="1200"/>
              <a:buNone/>
              <a:defRPr sz="1200">
                <a:solidFill>
                  <a:srgbClr val="888888"/>
                </a:solidFill>
              </a:defRPr>
            </a:lvl3pPr>
            <a:lvl4pPr marL="1828800" lvl="3" indent="-228600" algn="l" rtl="0">
              <a:lnSpc>
                <a:spcPct val="90000"/>
              </a:lnSpc>
              <a:spcBef>
                <a:spcPts val="200"/>
              </a:spcBef>
              <a:spcAft>
                <a:spcPts val="0"/>
              </a:spcAft>
              <a:buSzPts val="1100"/>
              <a:buNone/>
              <a:defRPr sz="1100">
                <a:solidFill>
                  <a:srgbClr val="888888"/>
                </a:solidFill>
              </a:defRPr>
            </a:lvl4pPr>
            <a:lvl5pPr marL="2286000" lvl="4" indent="-228600" algn="l" rtl="0">
              <a:lnSpc>
                <a:spcPct val="90000"/>
              </a:lnSpc>
              <a:spcBef>
                <a:spcPts val="200"/>
              </a:spcBef>
              <a:spcAft>
                <a:spcPts val="0"/>
              </a:spcAft>
              <a:buSzPts val="1100"/>
              <a:buNone/>
              <a:defRPr sz="1100">
                <a:solidFill>
                  <a:srgbClr val="888888"/>
                </a:solidFill>
              </a:defRPr>
            </a:lvl5pPr>
            <a:lvl6pPr marL="2743200" lvl="5" indent="-228600" algn="l" rtl="0">
              <a:lnSpc>
                <a:spcPct val="90000"/>
              </a:lnSpc>
              <a:spcBef>
                <a:spcPts val="200"/>
              </a:spcBef>
              <a:spcAft>
                <a:spcPts val="0"/>
              </a:spcAft>
              <a:buSzPts val="1100"/>
              <a:buNone/>
              <a:defRPr sz="1100">
                <a:solidFill>
                  <a:srgbClr val="888888"/>
                </a:solidFill>
              </a:defRPr>
            </a:lvl6pPr>
            <a:lvl7pPr marL="3200400" lvl="6" indent="-228600" algn="l" rtl="0">
              <a:lnSpc>
                <a:spcPct val="90000"/>
              </a:lnSpc>
              <a:spcBef>
                <a:spcPts val="200"/>
              </a:spcBef>
              <a:spcAft>
                <a:spcPts val="0"/>
              </a:spcAft>
              <a:buSzPts val="1100"/>
              <a:buNone/>
              <a:defRPr sz="1100">
                <a:solidFill>
                  <a:srgbClr val="888888"/>
                </a:solidFill>
              </a:defRPr>
            </a:lvl7pPr>
            <a:lvl8pPr marL="3657600" lvl="7" indent="-228600" algn="l" rtl="0">
              <a:lnSpc>
                <a:spcPct val="90000"/>
              </a:lnSpc>
              <a:spcBef>
                <a:spcPts val="200"/>
              </a:spcBef>
              <a:spcAft>
                <a:spcPts val="0"/>
              </a:spcAft>
              <a:buSzPts val="1100"/>
              <a:buNone/>
              <a:defRPr sz="1100">
                <a:solidFill>
                  <a:srgbClr val="888888"/>
                </a:solidFill>
              </a:defRPr>
            </a:lvl8pPr>
            <a:lvl9pPr marL="4114800" lvl="8" indent="-228600" algn="l" rtl="0">
              <a:lnSpc>
                <a:spcPct val="90000"/>
              </a:lnSpc>
              <a:spcBef>
                <a:spcPts val="200"/>
              </a:spcBef>
              <a:spcAft>
                <a:spcPts val="200"/>
              </a:spcAft>
              <a:buSzPts val="1100"/>
              <a:buNone/>
              <a:defRPr sz="1100">
                <a:solidFill>
                  <a:srgbClr val="888888"/>
                </a:solidFill>
              </a:defRPr>
            </a:lvl9pPr>
          </a:lstStyle>
          <a:p>
            <a:endParaRPr/>
          </a:p>
        </p:txBody>
      </p:sp>
      <p:sp>
        <p:nvSpPr>
          <p:cNvPr id="53" name="Google Shape;53;p13"/>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56" name="Google Shape;56;p13"/>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ull Width Head + Copy - Text Only">
  <p:cSld name="Full Width Head + Copy - Text Only">
    <p:spTree>
      <p:nvGrpSpPr>
        <p:cNvPr id="1" name="Shape 57"/>
        <p:cNvGrpSpPr/>
        <p:nvPr/>
      </p:nvGrpSpPr>
      <p:grpSpPr>
        <a:xfrm>
          <a:off x="0" y="0"/>
          <a:ext cx="0" cy="0"/>
          <a:chOff x="0" y="0"/>
          <a:chExt cx="0" cy="0"/>
        </a:xfrm>
      </p:grpSpPr>
      <p:sp>
        <p:nvSpPr>
          <p:cNvPr id="58" name="Google Shape;58;p14"/>
          <p:cNvSpPr txBox="1">
            <a:spLocks noGrp="1"/>
          </p:cNvSpPr>
          <p:nvPr>
            <p:ph type="body" idx="1"/>
          </p:nvPr>
        </p:nvSpPr>
        <p:spPr>
          <a:xfrm>
            <a:off x="365128" y="1289051"/>
            <a:ext cx="8329800" cy="3389400"/>
          </a:xfrm>
          <a:prstGeom prst="rect">
            <a:avLst/>
          </a:prstGeom>
          <a:noFill/>
          <a:ln>
            <a:noFill/>
          </a:ln>
        </p:spPr>
        <p:txBody>
          <a:bodyPr spcFirstLastPara="1" wrap="square" lIns="68575" tIns="34275" rIns="68575" bIns="34275" anchor="ctr" anchorCtr="0">
            <a:noAutofit/>
          </a:bodyPr>
          <a:lstStyle>
            <a:lvl1pPr marL="457200" lvl="0" indent="-317500" algn="l" rtl="0">
              <a:lnSpc>
                <a:spcPct val="90000"/>
              </a:lnSpc>
              <a:spcBef>
                <a:spcPts val="600"/>
              </a:spcBef>
              <a:spcAft>
                <a:spcPts val="0"/>
              </a:spcAft>
              <a:buSzPts val="1400"/>
              <a:buChar char="●"/>
              <a:defRPr sz="1400" b="0"/>
            </a:lvl1pPr>
            <a:lvl2pPr marL="914400" lvl="1" indent="-311150" algn="l" rtl="0">
              <a:lnSpc>
                <a:spcPct val="90000"/>
              </a:lnSpc>
              <a:spcBef>
                <a:spcPts val="600"/>
              </a:spcBef>
              <a:spcAft>
                <a:spcPts val="0"/>
              </a:spcAft>
              <a:buClr>
                <a:srgbClr val="6C8C1A"/>
              </a:buClr>
              <a:buSzPts val="1300"/>
              <a:buFont typeface="Noto Sans Symbols"/>
              <a:buChar char="▪"/>
              <a:defRPr sz="1300"/>
            </a:lvl2pPr>
            <a:lvl3pPr marL="1371600" lvl="2" indent="-304800" algn="l" rtl="0">
              <a:lnSpc>
                <a:spcPct val="90000"/>
              </a:lnSpc>
              <a:spcBef>
                <a:spcPts val="600"/>
              </a:spcBef>
              <a:spcAft>
                <a:spcPts val="0"/>
              </a:spcAft>
              <a:buClr>
                <a:srgbClr val="3086AB"/>
              </a:buClr>
              <a:buSzPts val="1200"/>
              <a:buFont typeface="Arial"/>
              <a:buChar char="•"/>
              <a:defRPr sz="1200"/>
            </a:lvl3pPr>
            <a:lvl4pPr marL="1828800" lvl="3" indent="-298450" algn="l" rtl="0">
              <a:lnSpc>
                <a:spcPct val="90000"/>
              </a:lnSpc>
              <a:spcBef>
                <a:spcPts val="600"/>
              </a:spcBef>
              <a:spcAft>
                <a:spcPts val="0"/>
              </a:spcAft>
              <a:buSzPts val="1100"/>
              <a:buFont typeface="Arial"/>
              <a:buChar char="-"/>
              <a:defRPr/>
            </a:lvl4pPr>
            <a:lvl5pPr marL="2286000" lvl="4" indent="-298450" algn="l" rtl="0">
              <a:lnSpc>
                <a:spcPct val="90000"/>
              </a:lnSpc>
              <a:spcBef>
                <a:spcPts val="600"/>
              </a:spcBef>
              <a:spcAft>
                <a:spcPts val="0"/>
              </a:spcAft>
              <a:buSzPts val="11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59" name="Google Shape;59;p14"/>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60" name="Google Shape;60;p14"/>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1" name="Google Shape;61;p14"/>
          <p:cNvSpPr txBox="1">
            <a:spLocks noGrp="1"/>
          </p:cNvSpPr>
          <p:nvPr>
            <p:ph type="title"/>
          </p:nvPr>
        </p:nvSpPr>
        <p:spPr>
          <a:xfrm>
            <a:off x="365128" y="484697"/>
            <a:ext cx="8329800" cy="5232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2700"/>
              <a:buFont typeface="Corbel"/>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2900934" y="973836"/>
            <a:ext cx="54864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F46"/>
              </a:buClr>
              <a:buSzPts val="4400"/>
              <a:buFont typeface="Corbel"/>
              <a:buNone/>
              <a:defRPr sz="4400" b="0">
                <a:solidFill>
                  <a:srgbClr val="000F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3" name="Google Shape;73;p16"/>
          <p:cNvSpPr txBox="1">
            <a:spLocks noGrp="1"/>
          </p:cNvSpPr>
          <p:nvPr>
            <p:ph type="body" idx="1"/>
          </p:nvPr>
        </p:nvSpPr>
        <p:spPr>
          <a:xfrm>
            <a:off x="2914650" y="3504438"/>
            <a:ext cx="5486400" cy="685800"/>
          </a:xfrm>
          <a:prstGeom prst="rect">
            <a:avLst/>
          </a:prstGeom>
          <a:noFill/>
          <a:ln>
            <a:noFill/>
          </a:ln>
        </p:spPr>
        <p:txBody>
          <a:bodyPr spcFirstLastPara="1" wrap="square" lIns="68575" tIns="34275" rIns="68575" bIns="34275" anchor="t" anchorCtr="0">
            <a:noAutofit/>
          </a:bodyPr>
          <a:lstStyle>
            <a:lvl1pPr marL="457200" lvl="0" indent="-228600" algn="l" rtl="0">
              <a:lnSpc>
                <a:spcPct val="90000"/>
              </a:lnSpc>
              <a:spcBef>
                <a:spcPts val="900"/>
              </a:spcBef>
              <a:spcAft>
                <a:spcPts val="0"/>
              </a:spcAft>
              <a:buSzPts val="1700"/>
              <a:buNone/>
              <a:defRPr sz="1700" cap="none">
                <a:solidFill>
                  <a:srgbClr val="595959"/>
                </a:solidFill>
              </a:defRPr>
            </a:lvl1pPr>
            <a:lvl2pPr marL="914400" lvl="1" indent="-228600" algn="l" rtl="0">
              <a:lnSpc>
                <a:spcPct val="90000"/>
              </a:lnSpc>
              <a:spcBef>
                <a:spcPts val="200"/>
              </a:spcBef>
              <a:spcAft>
                <a:spcPts val="0"/>
              </a:spcAft>
              <a:buSzPts val="1400"/>
              <a:buNone/>
              <a:defRPr sz="1400">
                <a:solidFill>
                  <a:srgbClr val="888888"/>
                </a:solidFill>
              </a:defRPr>
            </a:lvl2pPr>
            <a:lvl3pPr marL="1371600" lvl="2" indent="-228600" algn="l" rtl="0">
              <a:lnSpc>
                <a:spcPct val="90000"/>
              </a:lnSpc>
              <a:spcBef>
                <a:spcPts val="200"/>
              </a:spcBef>
              <a:spcAft>
                <a:spcPts val="0"/>
              </a:spcAft>
              <a:buSzPts val="1200"/>
              <a:buNone/>
              <a:defRPr sz="1200">
                <a:solidFill>
                  <a:srgbClr val="888888"/>
                </a:solidFill>
              </a:defRPr>
            </a:lvl3pPr>
            <a:lvl4pPr marL="1828800" lvl="3" indent="-228600" algn="l" rtl="0">
              <a:lnSpc>
                <a:spcPct val="90000"/>
              </a:lnSpc>
              <a:spcBef>
                <a:spcPts val="200"/>
              </a:spcBef>
              <a:spcAft>
                <a:spcPts val="0"/>
              </a:spcAft>
              <a:buSzPts val="1100"/>
              <a:buNone/>
              <a:defRPr sz="1100">
                <a:solidFill>
                  <a:srgbClr val="888888"/>
                </a:solidFill>
              </a:defRPr>
            </a:lvl4pPr>
            <a:lvl5pPr marL="2286000" lvl="4" indent="-228600" algn="l" rtl="0">
              <a:lnSpc>
                <a:spcPct val="90000"/>
              </a:lnSpc>
              <a:spcBef>
                <a:spcPts val="200"/>
              </a:spcBef>
              <a:spcAft>
                <a:spcPts val="0"/>
              </a:spcAft>
              <a:buSzPts val="1100"/>
              <a:buNone/>
              <a:defRPr sz="1100">
                <a:solidFill>
                  <a:srgbClr val="888888"/>
                </a:solidFill>
              </a:defRPr>
            </a:lvl5pPr>
            <a:lvl6pPr marL="2743200" lvl="5" indent="-228600" algn="l" rtl="0">
              <a:lnSpc>
                <a:spcPct val="90000"/>
              </a:lnSpc>
              <a:spcBef>
                <a:spcPts val="200"/>
              </a:spcBef>
              <a:spcAft>
                <a:spcPts val="0"/>
              </a:spcAft>
              <a:buSzPts val="1100"/>
              <a:buNone/>
              <a:defRPr sz="1100">
                <a:solidFill>
                  <a:srgbClr val="888888"/>
                </a:solidFill>
              </a:defRPr>
            </a:lvl6pPr>
            <a:lvl7pPr marL="3200400" lvl="6" indent="-228600" algn="l" rtl="0">
              <a:lnSpc>
                <a:spcPct val="90000"/>
              </a:lnSpc>
              <a:spcBef>
                <a:spcPts val="200"/>
              </a:spcBef>
              <a:spcAft>
                <a:spcPts val="0"/>
              </a:spcAft>
              <a:buSzPts val="1100"/>
              <a:buNone/>
              <a:defRPr sz="1100">
                <a:solidFill>
                  <a:srgbClr val="888888"/>
                </a:solidFill>
              </a:defRPr>
            </a:lvl7pPr>
            <a:lvl8pPr marL="3657600" lvl="7" indent="-228600" algn="l" rtl="0">
              <a:lnSpc>
                <a:spcPct val="90000"/>
              </a:lnSpc>
              <a:spcBef>
                <a:spcPts val="200"/>
              </a:spcBef>
              <a:spcAft>
                <a:spcPts val="0"/>
              </a:spcAft>
              <a:buSzPts val="1100"/>
              <a:buNone/>
              <a:defRPr sz="1100">
                <a:solidFill>
                  <a:srgbClr val="888888"/>
                </a:solidFill>
              </a:defRPr>
            </a:lvl8pPr>
            <a:lvl9pPr marL="4114800" lvl="8" indent="-228600" algn="l" rtl="0">
              <a:lnSpc>
                <a:spcPct val="90000"/>
              </a:lnSpc>
              <a:spcBef>
                <a:spcPts val="200"/>
              </a:spcBef>
              <a:spcAft>
                <a:spcPts val="200"/>
              </a:spcAft>
              <a:buSzPts val="1100"/>
              <a:buNone/>
              <a:defRPr sz="1100">
                <a:solidFill>
                  <a:srgbClr val="888888"/>
                </a:solidFill>
              </a:defRPr>
            </a:lvl9pPr>
          </a:lstStyle>
          <a:p>
            <a:endParaRPr/>
          </a:p>
        </p:txBody>
      </p:sp>
      <p:sp>
        <p:nvSpPr>
          <p:cNvPr id="74" name="Google Shape;74;p16"/>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5" name="Google Shape;75;p16"/>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6" name="Google Shape;76;p16"/>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77" name="Google Shape;77;p16"/>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7" name="Google Shape;87;p18"/>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a:solidFill>
                  <a:srgbClr val="000F46"/>
                </a:solidFill>
              </a:defRPr>
            </a:lvl1pPr>
            <a:lvl2pPr marL="914400" lvl="1" indent="-317500" algn="l" rtl="0">
              <a:lnSpc>
                <a:spcPct val="90000"/>
              </a:lnSpc>
              <a:spcBef>
                <a:spcPts val="200"/>
              </a:spcBef>
              <a:spcAft>
                <a:spcPts val="0"/>
              </a:spcAft>
              <a:buSzPts val="1400"/>
              <a:buChar char="●"/>
              <a:defRPr>
                <a:solidFill>
                  <a:srgbClr val="000F46"/>
                </a:solidFill>
              </a:defRPr>
            </a:lvl2pPr>
            <a:lvl3pPr marL="1371600" lvl="2" indent="-304800" algn="l" rtl="0">
              <a:lnSpc>
                <a:spcPct val="90000"/>
              </a:lnSpc>
              <a:spcBef>
                <a:spcPts val="200"/>
              </a:spcBef>
              <a:spcAft>
                <a:spcPts val="0"/>
              </a:spcAft>
              <a:buSzPts val="1200"/>
              <a:buChar char="●"/>
              <a:defRPr>
                <a:solidFill>
                  <a:srgbClr val="000F46"/>
                </a:solidFill>
              </a:defRPr>
            </a:lvl3pPr>
            <a:lvl4pPr marL="1828800" lvl="3" indent="-298450" algn="l" rtl="0">
              <a:lnSpc>
                <a:spcPct val="90000"/>
              </a:lnSpc>
              <a:spcBef>
                <a:spcPts val="200"/>
              </a:spcBef>
              <a:spcAft>
                <a:spcPts val="0"/>
              </a:spcAft>
              <a:buSzPts val="1100"/>
              <a:buChar char="●"/>
              <a:defRPr>
                <a:solidFill>
                  <a:srgbClr val="000F46"/>
                </a:solidFill>
              </a:defRPr>
            </a:lvl4pPr>
            <a:lvl5pPr marL="2286000" lvl="4" indent="-298450" algn="l" rtl="0">
              <a:lnSpc>
                <a:spcPct val="90000"/>
              </a:lnSpc>
              <a:spcBef>
                <a:spcPts val="200"/>
              </a:spcBef>
              <a:spcAft>
                <a:spcPts val="0"/>
              </a:spcAft>
              <a:buSzPts val="1100"/>
              <a:buChar char="●"/>
              <a:defRPr>
                <a:solidFill>
                  <a:srgbClr val="000F46"/>
                </a:solidFill>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88" name="Google Shape;88;p18"/>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18"/>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18"/>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91" name="Google Shape;91;p18"/>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94" name="Google Shape;94;p19"/>
          <p:cNvSpPr txBox="1">
            <a:spLocks noGrp="1"/>
          </p:cNvSpPr>
          <p:nvPr>
            <p:ph type="body" idx="1"/>
          </p:nvPr>
        </p:nvSpPr>
        <p:spPr>
          <a:xfrm>
            <a:off x="2900934"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95" name="Google Shape;95;p19"/>
          <p:cNvSpPr txBox="1">
            <a:spLocks noGrp="1"/>
          </p:cNvSpPr>
          <p:nvPr>
            <p:ph type="body" idx="2"/>
          </p:nvPr>
        </p:nvSpPr>
        <p:spPr>
          <a:xfrm>
            <a:off x="5863590"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96" name="Google Shape;96;p19"/>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7" name="Google Shape;97;p19"/>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8" name="Google Shape;98;p19"/>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99" name="Google Shape;99;p19"/>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02" name="Google Shape;102;p20"/>
          <p:cNvSpPr txBox="1">
            <a:spLocks noGrp="1"/>
          </p:cNvSpPr>
          <p:nvPr>
            <p:ph type="body" idx="1"/>
          </p:nvPr>
        </p:nvSpPr>
        <p:spPr>
          <a:xfrm>
            <a:off x="2900934" y="767690"/>
            <a:ext cx="2605800" cy="6057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103" name="Google Shape;103;p20"/>
          <p:cNvSpPr txBox="1">
            <a:spLocks noGrp="1"/>
          </p:cNvSpPr>
          <p:nvPr>
            <p:ph type="body" idx="2"/>
          </p:nvPr>
        </p:nvSpPr>
        <p:spPr>
          <a:xfrm>
            <a:off x="2900934"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04" name="Google Shape;104;p20"/>
          <p:cNvSpPr txBox="1">
            <a:spLocks noGrp="1"/>
          </p:cNvSpPr>
          <p:nvPr>
            <p:ph type="body" idx="3"/>
          </p:nvPr>
        </p:nvSpPr>
        <p:spPr>
          <a:xfrm>
            <a:off x="5863847" y="767690"/>
            <a:ext cx="2605800" cy="6099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105" name="Google Shape;105;p20"/>
          <p:cNvSpPr txBox="1">
            <a:spLocks noGrp="1"/>
          </p:cNvSpPr>
          <p:nvPr>
            <p:ph type="body" idx="4"/>
          </p:nvPr>
        </p:nvSpPr>
        <p:spPr>
          <a:xfrm>
            <a:off x="5863847"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06" name="Google Shape;106;p20"/>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7" name="Google Shape;107;p20"/>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0"/>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09" name="Google Shape;109;p20"/>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12" name="Google Shape;112;p21"/>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3" name="Google Shape;113;p21"/>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1"/>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15" name="Google Shape;115;p21"/>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6"/>
        <p:cNvGrpSpPr/>
        <p:nvPr/>
      </p:nvGrpSpPr>
      <p:grpSpPr>
        <a:xfrm>
          <a:off x="0" y="0"/>
          <a:ext cx="0" cy="0"/>
          <a:chOff x="0" y="0"/>
          <a:chExt cx="0" cy="0"/>
        </a:xfrm>
      </p:grpSpPr>
      <p:sp>
        <p:nvSpPr>
          <p:cNvPr id="117" name="Google Shape;117;p22"/>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8" name="Google Shape;118;p22"/>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9" name="Google Shape;119;p22"/>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20" name="Google Shape;120;p22"/>
          <p:cNvPicPr preferRelativeResize="0"/>
          <p:nvPr/>
        </p:nvPicPr>
        <p:blipFill rotWithShape="1">
          <a:blip r:embed="rId2">
            <a:alphaModFix/>
          </a:blip>
          <a:srcRect/>
          <a:stretch/>
        </p:blipFill>
        <p:spPr>
          <a:xfrm>
            <a:off x="20204" y="5030906"/>
            <a:ext cx="9144000" cy="129439"/>
          </a:xfrm>
          <a:prstGeom prst="rect">
            <a:avLst/>
          </a:prstGeom>
          <a:noFill/>
          <a:ln>
            <a:noFill/>
          </a:ln>
        </p:spPr>
      </p:pic>
      <p:sp>
        <p:nvSpPr>
          <p:cNvPr id="121" name="Google Shape;121;p22"/>
          <p:cNvSpPr/>
          <p:nvPr/>
        </p:nvSpPr>
        <p:spPr>
          <a:xfrm>
            <a:off x="8861898" y="569214"/>
            <a:ext cx="288000" cy="3998100"/>
          </a:xfrm>
          <a:prstGeom prst="rect">
            <a:avLst/>
          </a:prstGeom>
          <a:solidFill>
            <a:srgbClr val="000F46"/>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122" name="Google Shape;122;p22"/>
          <p:cNvSpPr/>
          <p:nvPr/>
        </p:nvSpPr>
        <p:spPr>
          <a:xfrm>
            <a:off x="1" y="569214"/>
            <a:ext cx="288000" cy="39981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5" name="Google Shape;125;p23"/>
          <p:cNvSpPr txBox="1">
            <a:spLocks noGrp="1"/>
          </p:cNvSpPr>
          <p:nvPr>
            <p:ph type="body" idx="1"/>
          </p:nvPr>
        </p:nvSpPr>
        <p:spPr>
          <a:xfrm>
            <a:off x="2900934" y="651510"/>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26" name="Google Shape;126;p23"/>
          <p:cNvSpPr txBox="1">
            <a:spLocks noGrp="1"/>
          </p:cNvSpPr>
          <p:nvPr>
            <p:ph type="body" idx="2"/>
          </p:nvPr>
        </p:nvSpPr>
        <p:spPr>
          <a:xfrm>
            <a:off x="192024" y="2620632"/>
            <a:ext cx="2126100" cy="17415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127" name="Google Shape;127;p23"/>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8" name="Google Shape;128;p23"/>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9" name="Google Shape;129;p23"/>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30" name="Google Shape;130;p23"/>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1"/>
        <p:cNvGrpSpPr/>
        <p:nvPr/>
      </p:nvGrpSpPr>
      <p:grpSpPr>
        <a:xfrm>
          <a:off x="0" y="0"/>
          <a:ext cx="0" cy="0"/>
          <a:chOff x="0" y="0"/>
          <a:chExt cx="0" cy="0"/>
        </a:xfrm>
      </p:grpSpPr>
      <p:sp>
        <p:nvSpPr>
          <p:cNvPr id="132" name="Google Shape;132;p24"/>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33" name="Google Shape;133;p24"/>
          <p:cNvSpPr>
            <a:spLocks noGrp="1"/>
          </p:cNvSpPr>
          <p:nvPr>
            <p:ph type="pic" idx="2"/>
          </p:nvPr>
        </p:nvSpPr>
        <p:spPr>
          <a:xfrm>
            <a:off x="2677983" y="575564"/>
            <a:ext cx="6086400" cy="3998100"/>
          </a:xfrm>
          <a:prstGeom prst="rect">
            <a:avLst/>
          </a:prstGeom>
          <a:solidFill>
            <a:srgbClr val="BFBFBF"/>
          </a:solidFill>
          <a:ln>
            <a:noFill/>
          </a:ln>
        </p:spPr>
        <p:txBody>
          <a:bodyPr spcFirstLastPara="1" wrap="square" lIns="68575" tIns="34275" rIns="68575" bIns="34275" anchor="t" anchorCtr="0">
            <a:noAutofit/>
          </a:bodyPr>
          <a:lstStyle>
            <a:lvl1pPr marR="0" lvl="0" algn="l" rtl="0">
              <a:lnSpc>
                <a:spcPct val="90000"/>
              </a:lnSpc>
              <a:spcBef>
                <a:spcPts val="900"/>
              </a:spcBef>
              <a:spcAft>
                <a:spcPts val="0"/>
              </a:spcAft>
              <a:buClr>
                <a:schemeClr val="accent1"/>
              </a:buClr>
              <a:buSzPts val="2400"/>
              <a:buFont typeface="Noto Sans Symbols"/>
              <a:buNone/>
              <a:defRPr sz="2400" b="0" i="0" u="none" strike="noStrike" cap="none">
                <a:solidFill>
                  <a:srgbClr val="000F46"/>
                </a:solidFill>
                <a:latin typeface="Corbel"/>
                <a:ea typeface="Corbel"/>
                <a:cs typeface="Corbel"/>
                <a:sym typeface="Corbel"/>
              </a:defRPr>
            </a:lvl1pPr>
            <a:lvl2pPr marR="0" lvl="1" algn="l" rtl="0">
              <a:lnSpc>
                <a:spcPct val="90000"/>
              </a:lnSpc>
              <a:spcBef>
                <a:spcPts val="200"/>
              </a:spcBef>
              <a:spcAft>
                <a:spcPts val="0"/>
              </a:spcAft>
              <a:buClr>
                <a:schemeClr val="accent1"/>
              </a:buClr>
              <a:buSzPts val="2100"/>
              <a:buFont typeface="Noto Sans Symbols"/>
              <a:buNone/>
              <a:defRPr sz="2100" b="0" i="0" u="none" strike="noStrike" cap="none">
                <a:solidFill>
                  <a:srgbClr val="000F46"/>
                </a:solidFill>
                <a:latin typeface="Corbel"/>
                <a:ea typeface="Corbel"/>
                <a:cs typeface="Corbel"/>
                <a:sym typeface="Corbel"/>
              </a:defRPr>
            </a:lvl2pPr>
            <a:lvl3pPr marR="0" lvl="2" algn="l" rtl="0">
              <a:lnSpc>
                <a:spcPct val="90000"/>
              </a:lnSpc>
              <a:spcBef>
                <a:spcPts val="200"/>
              </a:spcBef>
              <a:spcAft>
                <a:spcPts val="0"/>
              </a:spcAft>
              <a:buClr>
                <a:schemeClr val="accent1"/>
              </a:buClr>
              <a:buSzPts val="1800"/>
              <a:buFont typeface="Noto Sans Symbols"/>
              <a:buNone/>
              <a:defRPr sz="1800" b="0" i="0" u="none" strike="noStrike" cap="none">
                <a:solidFill>
                  <a:srgbClr val="000F46"/>
                </a:solidFill>
                <a:latin typeface="Corbel"/>
                <a:ea typeface="Corbel"/>
                <a:cs typeface="Corbel"/>
                <a:sym typeface="Corbel"/>
              </a:defRPr>
            </a:lvl3pPr>
            <a:lvl4pPr marR="0" lvl="3"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4pPr>
            <a:lvl5pPr marR="0" lvl="4"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5pPr>
            <a:lvl6pPr marR="0" lvl="5"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6pPr>
            <a:lvl7pPr marR="0" lvl="6"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7pPr>
            <a:lvl8pPr marR="0" lvl="7"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8pPr>
            <a:lvl9pPr marR="0" lvl="8" algn="l" rtl="0">
              <a:lnSpc>
                <a:spcPct val="90000"/>
              </a:lnSpc>
              <a:spcBef>
                <a:spcPts val="200"/>
              </a:spcBef>
              <a:spcAft>
                <a:spcPts val="20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9pPr>
          </a:lstStyle>
          <a:p>
            <a:endParaRPr/>
          </a:p>
        </p:txBody>
      </p:sp>
      <p:sp>
        <p:nvSpPr>
          <p:cNvPr id="134" name="Google Shape;134;p24"/>
          <p:cNvSpPr txBox="1">
            <a:spLocks noGrp="1"/>
          </p:cNvSpPr>
          <p:nvPr>
            <p:ph type="body" idx="1"/>
          </p:nvPr>
        </p:nvSpPr>
        <p:spPr>
          <a:xfrm>
            <a:off x="192024" y="2619756"/>
            <a:ext cx="2126100" cy="17418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135" name="Google Shape;135;p24"/>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36" name="Google Shape;136;p24"/>
          <p:cNvSpPr txBox="1">
            <a:spLocks noGrp="1"/>
          </p:cNvSpPr>
          <p:nvPr>
            <p:ph type="ftr" idx="11"/>
          </p:nvPr>
        </p:nvSpPr>
        <p:spPr>
          <a:xfrm>
            <a:off x="2624326"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37" name="Google Shape;137;p24"/>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38" name="Google Shape;138;p24"/>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39"/>
        <p:cNvGrpSpPr/>
        <p:nvPr/>
      </p:nvGrpSpPr>
      <p:grpSpPr>
        <a:xfrm>
          <a:off x="0" y="0"/>
          <a:ext cx="0" cy="0"/>
          <a:chOff x="0" y="0"/>
          <a:chExt cx="0" cy="0"/>
        </a:xfrm>
      </p:grpSpPr>
      <p:sp>
        <p:nvSpPr>
          <p:cNvPr id="140" name="Google Shape;140;p25"/>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41" name="Google Shape;141;p25"/>
          <p:cNvSpPr txBox="1">
            <a:spLocks noGrp="1"/>
          </p:cNvSpPr>
          <p:nvPr>
            <p:ph type="body" idx="1"/>
          </p:nvPr>
        </p:nvSpPr>
        <p:spPr>
          <a:xfrm rot="5400000">
            <a:off x="3724851" y="-174819"/>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42" name="Google Shape;142;p25"/>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43" name="Google Shape;143;p25"/>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44" name="Google Shape;144;p25"/>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45" name="Google Shape;145;p25"/>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6"/>
        <p:cNvGrpSpPr/>
        <p:nvPr/>
      </p:nvGrpSpPr>
      <p:grpSpPr>
        <a:xfrm>
          <a:off x="0" y="0"/>
          <a:ext cx="0" cy="0"/>
          <a:chOff x="0" y="0"/>
          <a:chExt cx="0" cy="0"/>
        </a:xfrm>
      </p:grpSpPr>
      <p:sp>
        <p:nvSpPr>
          <p:cNvPr id="147" name="Google Shape;147;p26"/>
          <p:cNvSpPr txBox="1">
            <a:spLocks noGrp="1"/>
          </p:cNvSpPr>
          <p:nvPr>
            <p:ph type="title"/>
          </p:nvPr>
        </p:nvSpPr>
        <p:spPr>
          <a:xfrm rot="5400000">
            <a:off x="-514350" y="1543200"/>
            <a:ext cx="3714900" cy="21144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48" name="Google Shape;148;p26"/>
          <p:cNvSpPr txBox="1">
            <a:spLocks noGrp="1"/>
          </p:cNvSpPr>
          <p:nvPr>
            <p:ph type="body" idx="1"/>
          </p:nvPr>
        </p:nvSpPr>
        <p:spPr>
          <a:xfrm rot="5400000">
            <a:off x="3723834" y="-171390"/>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49" name="Google Shape;149;p26"/>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50" name="Google Shape;150;p26"/>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51" name="Google Shape;151;p26"/>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solidFill>
                  <a:srgbClr val="40BAD2"/>
                </a:solidFill>
              </a:defRPr>
            </a:lvl1pPr>
            <a:lvl2pPr marL="0" lvl="1" indent="0" algn="r" rtl="0">
              <a:lnSpc>
                <a:spcPct val="100000"/>
              </a:lnSpc>
              <a:spcBef>
                <a:spcPts val="0"/>
              </a:spcBef>
              <a:spcAft>
                <a:spcPts val="0"/>
              </a:spcAft>
              <a:buNone/>
              <a:defRPr>
                <a:solidFill>
                  <a:srgbClr val="40BAD2"/>
                </a:solidFill>
              </a:defRPr>
            </a:lvl2pPr>
            <a:lvl3pPr marL="0" lvl="2" indent="0" algn="r" rtl="0">
              <a:lnSpc>
                <a:spcPct val="100000"/>
              </a:lnSpc>
              <a:spcBef>
                <a:spcPts val="0"/>
              </a:spcBef>
              <a:spcAft>
                <a:spcPts val="0"/>
              </a:spcAft>
              <a:buNone/>
              <a:defRPr>
                <a:solidFill>
                  <a:srgbClr val="40BAD2"/>
                </a:solidFill>
              </a:defRPr>
            </a:lvl3pPr>
            <a:lvl4pPr marL="0" lvl="3" indent="0" algn="r" rtl="0">
              <a:lnSpc>
                <a:spcPct val="100000"/>
              </a:lnSpc>
              <a:spcBef>
                <a:spcPts val="0"/>
              </a:spcBef>
              <a:spcAft>
                <a:spcPts val="0"/>
              </a:spcAft>
              <a:buNone/>
              <a:defRPr>
                <a:solidFill>
                  <a:srgbClr val="40BAD2"/>
                </a:solidFill>
              </a:defRPr>
            </a:lvl4pPr>
            <a:lvl5pPr marL="0" lvl="4" indent="0" algn="r" rtl="0">
              <a:lnSpc>
                <a:spcPct val="100000"/>
              </a:lnSpc>
              <a:spcBef>
                <a:spcPts val="0"/>
              </a:spcBef>
              <a:spcAft>
                <a:spcPts val="0"/>
              </a:spcAft>
              <a:buNone/>
              <a:defRPr>
                <a:solidFill>
                  <a:srgbClr val="40BAD2"/>
                </a:solidFill>
              </a:defRPr>
            </a:lvl5pPr>
            <a:lvl6pPr marL="0" lvl="5" indent="0" algn="r" rtl="0">
              <a:lnSpc>
                <a:spcPct val="100000"/>
              </a:lnSpc>
              <a:spcBef>
                <a:spcPts val="0"/>
              </a:spcBef>
              <a:spcAft>
                <a:spcPts val="0"/>
              </a:spcAft>
              <a:buNone/>
              <a:defRPr>
                <a:solidFill>
                  <a:srgbClr val="40BAD2"/>
                </a:solidFill>
              </a:defRPr>
            </a:lvl6pPr>
            <a:lvl7pPr marL="0" lvl="6" indent="0" algn="r" rtl="0">
              <a:lnSpc>
                <a:spcPct val="100000"/>
              </a:lnSpc>
              <a:spcBef>
                <a:spcPts val="0"/>
              </a:spcBef>
              <a:spcAft>
                <a:spcPts val="0"/>
              </a:spcAft>
              <a:buNone/>
              <a:defRPr>
                <a:solidFill>
                  <a:srgbClr val="40BAD2"/>
                </a:solidFill>
              </a:defRPr>
            </a:lvl7pPr>
            <a:lvl8pPr marL="0" lvl="7" indent="0" algn="r" rtl="0">
              <a:lnSpc>
                <a:spcPct val="100000"/>
              </a:lnSpc>
              <a:spcBef>
                <a:spcPts val="0"/>
              </a:spcBef>
              <a:spcAft>
                <a:spcPts val="0"/>
              </a:spcAft>
              <a:buNone/>
              <a:defRPr>
                <a:solidFill>
                  <a:srgbClr val="40BAD2"/>
                </a:solidFill>
              </a:defRPr>
            </a:lvl8pPr>
            <a:lvl9pPr marL="0" lvl="8" indent="0" algn="r" rtl="0">
              <a:lnSpc>
                <a:spcPct val="100000"/>
              </a:lnSpc>
              <a:spcBef>
                <a:spcPts val="0"/>
              </a:spcBef>
              <a:spcAft>
                <a:spcPts val="0"/>
              </a:spcAft>
              <a:buNone/>
              <a:defRPr>
                <a:solidFill>
                  <a:srgbClr val="40BAD2"/>
                </a:solidFill>
              </a:defRPr>
            </a:lvl9pPr>
          </a:lstStyle>
          <a:p>
            <a:pPr marL="0" lvl="0" indent="0" algn="r" rtl="0">
              <a:spcBef>
                <a:spcPts val="0"/>
              </a:spcBef>
              <a:spcAft>
                <a:spcPts val="0"/>
              </a:spcAft>
              <a:buNone/>
            </a:pPr>
            <a:fld id="{00000000-1234-1234-1234-123412341234}" type="slidenum">
              <a:rPr lang="en"/>
              <a:t>‹#›</a:t>
            </a:fld>
            <a:endParaRPr/>
          </a:p>
        </p:txBody>
      </p:sp>
      <p:pic>
        <p:nvPicPr>
          <p:cNvPr id="152" name="Google Shape;152;p26"/>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Full Width Head + Copy - Text Only">
  <p:cSld name="Full Width Head + Copy - Text Only">
    <p:spTree>
      <p:nvGrpSpPr>
        <p:cNvPr id="1" name="Shape 162"/>
        <p:cNvGrpSpPr/>
        <p:nvPr/>
      </p:nvGrpSpPr>
      <p:grpSpPr>
        <a:xfrm>
          <a:off x="0" y="0"/>
          <a:ext cx="0" cy="0"/>
          <a:chOff x="0" y="0"/>
          <a:chExt cx="0" cy="0"/>
        </a:xfrm>
      </p:grpSpPr>
      <p:sp>
        <p:nvSpPr>
          <p:cNvPr id="163" name="Google Shape;163;p28"/>
          <p:cNvSpPr txBox="1">
            <a:spLocks noGrp="1"/>
          </p:cNvSpPr>
          <p:nvPr>
            <p:ph type="body" idx="1"/>
          </p:nvPr>
        </p:nvSpPr>
        <p:spPr>
          <a:xfrm>
            <a:off x="365128" y="1289051"/>
            <a:ext cx="8329800" cy="3389400"/>
          </a:xfrm>
          <a:prstGeom prst="rect">
            <a:avLst/>
          </a:prstGeom>
          <a:noFill/>
          <a:ln>
            <a:noFill/>
          </a:ln>
        </p:spPr>
        <p:txBody>
          <a:bodyPr spcFirstLastPara="1" wrap="square" lIns="68575" tIns="34275" rIns="68575" bIns="34275" anchor="ctr" anchorCtr="0">
            <a:noAutofit/>
          </a:bodyPr>
          <a:lstStyle>
            <a:lvl1pPr marL="457200" lvl="0" indent="-317500" algn="l" rtl="0">
              <a:lnSpc>
                <a:spcPct val="90000"/>
              </a:lnSpc>
              <a:spcBef>
                <a:spcPts val="600"/>
              </a:spcBef>
              <a:spcAft>
                <a:spcPts val="0"/>
              </a:spcAft>
              <a:buSzPts val="1400"/>
              <a:buChar char="●"/>
              <a:defRPr sz="1400" b="0"/>
            </a:lvl1pPr>
            <a:lvl2pPr marL="914400" lvl="1" indent="-311150" algn="l" rtl="0">
              <a:lnSpc>
                <a:spcPct val="90000"/>
              </a:lnSpc>
              <a:spcBef>
                <a:spcPts val="600"/>
              </a:spcBef>
              <a:spcAft>
                <a:spcPts val="0"/>
              </a:spcAft>
              <a:buClr>
                <a:srgbClr val="6C8C1A"/>
              </a:buClr>
              <a:buSzPts val="1300"/>
              <a:buFont typeface="Noto Sans Symbols"/>
              <a:buChar char="▪"/>
              <a:defRPr sz="1300"/>
            </a:lvl2pPr>
            <a:lvl3pPr marL="1371600" lvl="2" indent="-304800" algn="l" rtl="0">
              <a:lnSpc>
                <a:spcPct val="90000"/>
              </a:lnSpc>
              <a:spcBef>
                <a:spcPts val="600"/>
              </a:spcBef>
              <a:spcAft>
                <a:spcPts val="0"/>
              </a:spcAft>
              <a:buClr>
                <a:srgbClr val="3086AB"/>
              </a:buClr>
              <a:buSzPts val="1200"/>
              <a:buFont typeface="Arial"/>
              <a:buChar char="•"/>
              <a:defRPr sz="1200"/>
            </a:lvl3pPr>
            <a:lvl4pPr marL="1828800" lvl="3" indent="-298450" algn="l" rtl="0">
              <a:lnSpc>
                <a:spcPct val="90000"/>
              </a:lnSpc>
              <a:spcBef>
                <a:spcPts val="600"/>
              </a:spcBef>
              <a:spcAft>
                <a:spcPts val="0"/>
              </a:spcAft>
              <a:buSzPts val="1100"/>
              <a:buFont typeface="Arial"/>
              <a:buChar char="-"/>
              <a:defRPr/>
            </a:lvl4pPr>
            <a:lvl5pPr marL="2286000" lvl="4" indent="-298450" algn="l" rtl="0">
              <a:lnSpc>
                <a:spcPct val="90000"/>
              </a:lnSpc>
              <a:spcBef>
                <a:spcPts val="600"/>
              </a:spcBef>
              <a:spcAft>
                <a:spcPts val="0"/>
              </a:spcAft>
              <a:buSzPts val="11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64" name="Google Shape;164;p28"/>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65" name="Google Shape;165;p28"/>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1"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66" name="Google Shape;166;p28"/>
          <p:cNvSpPr txBox="1">
            <a:spLocks noGrp="1"/>
          </p:cNvSpPr>
          <p:nvPr>
            <p:ph type="title"/>
          </p:nvPr>
        </p:nvSpPr>
        <p:spPr>
          <a:xfrm>
            <a:off x="365128" y="484697"/>
            <a:ext cx="8329800" cy="5232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2700"/>
              <a:buFont typeface="Corbel"/>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67"/>
        <p:cNvGrpSpPr/>
        <p:nvPr/>
      </p:nvGrpSpPr>
      <p:grpSpPr>
        <a:xfrm>
          <a:off x="0" y="0"/>
          <a:ext cx="0" cy="0"/>
          <a:chOff x="0" y="0"/>
          <a:chExt cx="0" cy="0"/>
        </a:xfrm>
      </p:grpSpPr>
      <p:sp>
        <p:nvSpPr>
          <p:cNvPr id="168" name="Google Shape;168;p29"/>
          <p:cNvSpPr txBox="1">
            <a:spLocks noGrp="1"/>
          </p:cNvSpPr>
          <p:nvPr>
            <p:ph type="ctrTitle"/>
          </p:nvPr>
        </p:nvSpPr>
        <p:spPr>
          <a:xfrm>
            <a:off x="802385" y="973836"/>
            <a:ext cx="76623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546"/>
              </a:buClr>
              <a:buSzPts val="4400"/>
              <a:buFont typeface="Corbel"/>
              <a:buNone/>
              <a:defRPr sz="4400">
                <a:solidFill>
                  <a:srgbClr val="0005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69" name="Google Shape;169;p29"/>
          <p:cNvSpPr txBox="1">
            <a:spLocks noGrp="1"/>
          </p:cNvSpPr>
          <p:nvPr>
            <p:ph type="subTitle" idx="1"/>
          </p:nvPr>
        </p:nvSpPr>
        <p:spPr>
          <a:xfrm>
            <a:off x="825010" y="3502685"/>
            <a:ext cx="7639500" cy="685800"/>
          </a:xfrm>
          <a:prstGeom prst="rect">
            <a:avLst/>
          </a:prstGeom>
          <a:noFill/>
          <a:ln>
            <a:noFill/>
          </a:ln>
        </p:spPr>
        <p:txBody>
          <a:bodyPr spcFirstLastPara="1" wrap="square" lIns="68575" tIns="34275" rIns="68575" bIns="34275" anchor="t" anchorCtr="0">
            <a:noAutofit/>
          </a:bodyPr>
          <a:lstStyle>
            <a:lvl1pPr lvl="0" algn="l" rtl="0">
              <a:lnSpc>
                <a:spcPct val="90000"/>
              </a:lnSpc>
              <a:spcBef>
                <a:spcPts val="900"/>
              </a:spcBef>
              <a:spcAft>
                <a:spcPts val="0"/>
              </a:spcAft>
              <a:buSzPts val="1700"/>
              <a:buNone/>
              <a:defRPr sz="1700" cap="none">
                <a:solidFill>
                  <a:srgbClr val="CC4B14"/>
                </a:solidFill>
              </a:defRPr>
            </a:lvl1pPr>
            <a:lvl2pPr lvl="1" algn="ctr" rtl="0">
              <a:lnSpc>
                <a:spcPct val="90000"/>
              </a:lnSpc>
              <a:spcBef>
                <a:spcPts val="200"/>
              </a:spcBef>
              <a:spcAft>
                <a:spcPts val="0"/>
              </a:spcAft>
              <a:buSzPts val="1700"/>
              <a:buNone/>
              <a:defRPr sz="1700"/>
            </a:lvl2pPr>
            <a:lvl3pPr lvl="2" algn="ctr" rtl="0">
              <a:lnSpc>
                <a:spcPct val="90000"/>
              </a:lnSpc>
              <a:spcBef>
                <a:spcPts val="200"/>
              </a:spcBef>
              <a:spcAft>
                <a:spcPts val="0"/>
              </a:spcAft>
              <a:buSzPts val="1700"/>
              <a:buNone/>
              <a:defRPr sz="1700"/>
            </a:lvl3pPr>
            <a:lvl4pPr lvl="3" algn="ctr" rtl="0">
              <a:lnSpc>
                <a:spcPct val="90000"/>
              </a:lnSpc>
              <a:spcBef>
                <a:spcPts val="200"/>
              </a:spcBef>
              <a:spcAft>
                <a:spcPts val="0"/>
              </a:spcAft>
              <a:buSzPts val="1500"/>
              <a:buNone/>
              <a:defRPr sz="1500"/>
            </a:lvl4pPr>
            <a:lvl5pPr lvl="4" algn="ctr" rtl="0">
              <a:lnSpc>
                <a:spcPct val="90000"/>
              </a:lnSpc>
              <a:spcBef>
                <a:spcPts val="200"/>
              </a:spcBef>
              <a:spcAft>
                <a:spcPts val="0"/>
              </a:spcAft>
              <a:buSzPts val="1500"/>
              <a:buNone/>
              <a:defRPr sz="1500"/>
            </a:lvl5pPr>
            <a:lvl6pPr lvl="5" algn="ctr" rtl="0">
              <a:lnSpc>
                <a:spcPct val="90000"/>
              </a:lnSpc>
              <a:spcBef>
                <a:spcPts val="200"/>
              </a:spcBef>
              <a:spcAft>
                <a:spcPts val="0"/>
              </a:spcAft>
              <a:buSzPts val="1500"/>
              <a:buNone/>
              <a:defRPr sz="1500"/>
            </a:lvl6pPr>
            <a:lvl7pPr lvl="6" algn="ctr" rtl="0">
              <a:lnSpc>
                <a:spcPct val="90000"/>
              </a:lnSpc>
              <a:spcBef>
                <a:spcPts val="200"/>
              </a:spcBef>
              <a:spcAft>
                <a:spcPts val="0"/>
              </a:spcAft>
              <a:buSzPts val="1500"/>
              <a:buNone/>
              <a:defRPr sz="1500"/>
            </a:lvl7pPr>
            <a:lvl8pPr lvl="7" algn="ctr" rtl="0">
              <a:lnSpc>
                <a:spcPct val="90000"/>
              </a:lnSpc>
              <a:spcBef>
                <a:spcPts val="200"/>
              </a:spcBef>
              <a:spcAft>
                <a:spcPts val="0"/>
              </a:spcAft>
              <a:buSzPts val="1500"/>
              <a:buNone/>
              <a:defRPr sz="1500"/>
            </a:lvl8pPr>
            <a:lvl9pPr lvl="8" algn="ctr" rtl="0">
              <a:lnSpc>
                <a:spcPct val="90000"/>
              </a:lnSpc>
              <a:spcBef>
                <a:spcPts val="200"/>
              </a:spcBef>
              <a:spcAft>
                <a:spcPts val="200"/>
              </a:spcAft>
              <a:buSzPts val="1500"/>
              <a:buNone/>
              <a:defRPr sz="1500"/>
            </a:lvl9pPr>
          </a:lstStyle>
          <a:p>
            <a:endParaRPr/>
          </a:p>
        </p:txBody>
      </p:sp>
      <p:sp>
        <p:nvSpPr>
          <p:cNvPr id="170" name="Google Shape;170;p29"/>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1" name="Google Shape;171;p29"/>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2" name="Google Shape;172;p29"/>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73" name="Google Shape;173;p29"/>
          <p:cNvPicPr preferRelativeResize="0"/>
          <p:nvPr/>
        </p:nvPicPr>
        <p:blipFill rotWithShape="1">
          <a:blip r:embed="rId2">
            <a:alphaModFix/>
          </a:blip>
          <a:srcRect/>
          <a:stretch/>
        </p:blipFill>
        <p:spPr>
          <a:xfrm>
            <a:off x="20204" y="5030906"/>
            <a:ext cx="9144000" cy="129439"/>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4"/>
        <p:cNvGrpSpPr/>
        <p:nvPr/>
      </p:nvGrpSpPr>
      <p:grpSpPr>
        <a:xfrm>
          <a:off x="0" y="0"/>
          <a:ext cx="0" cy="0"/>
          <a:chOff x="0" y="0"/>
          <a:chExt cx="0" cy="0"/>
        </a:xfrm>
      </p:grpSpPr>
      <p:sp>
        <p:nvSpPr>
          <p:cNvPr id="175" name="Google Shape;175;p30"/>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76" name="Google Shape;176;p30"/>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a:solidFill>
                  <a:srgbClr val="000F46"/>
                </a:solidFill>
              </a:defRPr>
            </a:lvl1pPr>
            <a:lvl2pPr marL="914400" lvl="1" indent="-317500" algn="l" rtl="0">
              <a:lnSpc>
                <a:spcPct val="90000"/>
              </a:lnSpc>
              <a:spcBef>
                <a:spcPts val="200"/>
              </a:spcBef>
              <a:spcAft>
                <a:spcPts val="0"/>
              </a:spcAft>
              <a:buSzPts val="1400"/>
              <a:buChar char="●"/>
              <a:defRPr>
                <a:solidFill>
                  <a:srgbClr val="000F46"/>
                </a:solidFill>
              </a:defRPr>
            </a:lvl2pPr>
            <a:lvl3pPr marL="1371600" lvl="2" indent="-304800" algn="l" rtl="0">
              <a:lnSpc>
                <a:spcPct val="90000"/>
              </a:lnSpc>
              <a:spcBef>
                <a:spcPts val="200"/>
              </a:spcBef>
              <a:spcAft>
                <a:spcPts val="0"/>
              </a:spcAft>
              <a:buSzPts val="1200"/>
              <a:buChar char="●"/>
              <a:defRPr>
                <a:solidFill>
                  <a:srgbClr val="000F46"/>
                </a:solidFill>
              </a:defRPr>
            </a:lvl3pPr>
            <a:lvl4pPr marL="1828800" lvl="3" indent="-298450" algn="l" rtl="0">
              <a:lnSpc>
                <a:spcPct val="90000"/>
              </a:lnSpc>
              <a:spcBef>
                <a:spcPts val="200"/>
              </a:spcBef>
              <a:spcAft>
                <a:spcPts val="0"/>
              </a:spcAft>
              <a:buSzPts val="1100"/>
              <a:buChar char="●"/>
              <a:defRPr>
                <a:solidFill>
                  <a:srgbClr val="000F46"/>
                </a:solidFill>
              </a:defRPr>
            </a:lvl4pPr>
            <a:lvl5pPr marL="2286000" lvl="4" indent="-298450" algn="l" rtl="0">
              <a:lnSpc>
                <a:spcPct val="90000"/>
              </a:lnSpc>
              <a:spcBef>
                <a:spcPts val="200"/>
              </a:spcBef>
              <a:spcAft>
                <a:spcPts val="0"/>
              </a:spcAft>
              <a:buSzPts val="1100"/>
              <a:buChar char="●"/>
              <a:defRPr>
                <a:solidFill>
                  <a:srgbClr val="000F46"/>
                </a:solidFill>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177" name="Google Shape;177;p30"/>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8" name="Google Shape;178;p30"/>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79" name="Google Shape;179;p30"/>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80" name="Google Shape;180;p30"/>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1"/>
        <p:cNvGrpSpPr/>
        <p:nvPr/>
      </p:nvGrpSpPr>
      <p:grpSpPr>
        <a:xfrm>
          <a:off x="0" y="0"/>
          <a:ext cx="0" cy="0"/>
          <a:chOff x="0" y="0"/>
          <a:chExt cx="0" cy="0"/>
        </a:xfrm>
      </p:grpSpPr>
      <p:sp>
        <p:nvSpPr>
          <p:cNvPr id="182" name="Google Shape;182;p31"/>
          <p:cNvSpPr txBox="1">
            <a:spLocks noGrp="1"/>
          </p:cNvSpPr>
          <p:nvPr>
            <p:ph type="title"/>
          </p:nvPr>
        </p:nvSpPr>
        <p:spPr>
          <a:xfrm>
            <a:off x="2900934" y="973836"/>
            <a:ext cx="5486400" cy="24414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000F46"/>
              </a:buClr>
              <a:buSzPts val="4400"/>
              <a:buFont typeface="Corbel"/>
              <a:buNone/>
              <a:defRPr sz="4400" b="0">
                <a:solidFill>
                  <a:srgbClr val="000F46"/>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83" name="Google Shape;183;p31"/>
          <p:cNvSpPr txBox="1">
            <a:spLocks noGrp="1"/>
          </p:cNvSpPr>
          <p:nvPr>
            <p:ph type="body" idx="1"/>
          </p:nvPr>
        </p:nvSpPr>
        <p:spPr>
          <a:xfrm>
            <a:off x="2914650" y="3504438"/>
            <a:ext cx="5486400" cy="685800"/>
          </a:xfrm>
          <a:prstGeom prst="rect">
            <a:avLst/>
          </a:prstGeom>
          <a:noFill/>
          <a:ln>
            <a:noFill/>
          </a:ln>
        </p:spPr>
        <p:txBody>
          <a:bodyPr spcFirstLastPara="1" wrap="square" lIns="68575" tIns="34275" rIns="68575" bIns="34275" anchor="t" anchorCtr="0">
            <a:noAutofit/>
          </a:bodyPr>
          <a:lstStyle>
            <a:lvl1pPr marL="457200" lvl="0" indent="-228600" algn="l" rtl="0">
              <a:lnSpc>
                <a:spcPct val="90000"/>
              </a:lnSpc>
              <a:spcBef>
                <a:spcPts val="900"/>
              </a:spcBef>
              <a:spcAft>
                <a:spcPts val="0"/>
              </a:spcAft>
              <a:buSzPts val="1700"/>
              <a:buNone/>
              <a:defRPr sz="1700" cap="none">
                <a:solidFill>
                  <a:srgbClr val="595959"/>
                </a:solidFill>
              </a:defRPr>
            </a:lvl1pPr>
            <a:lvl2pPr marL="914400" lvl="1" indent="-228600" algn="l" rtl="0">
              <a:lnSpc>
                <a:spcPct val="90000"/>
              </a:lnSpc>
              <a:spcBef>
                <a:spcPts val="200"/>
              </a:spcBef>
              <a:spcAft>
                <a:spcPts val="0"/>
              </a:spcAft>
              <a:buSzPts val="1400"/>
              <a:buNone/>
              <a:defRPr sz="1400">
                <a:solidFill>
                  <a:srgbClr val="888888"/>
                </a:solidFill>
              </a:defRPr>
            </a:lvl2pPr>
            <a:lvl3pPr marL="1371600" lvl="2" indent="-228600" algn="l" rtl="0">
              <a:lnSpc>
                <a:spcPct val="90000"/>
              </a:lnSpc>
              <a:spcBef>
                <a:spcPts val="200"/>
              </a:spcBef>
              <a:spcAft>
                <a:spcPts val="0"/>
              </a:spcAft>
              <a:buSzPts val="1200"/>
              <a:buNone/>
              <a:defRPr sz="1200">
                <a:solidFill>
                  <a:srgbClr val="888888"/>
                </a:solidFill>
              </a:defRPr>
            </a:lvl3pPr>
            <a:lvl4pPr marL="1828800" lvl="3" indent="-228600" algn="l" rtl="0">
              <a:lnSpc>
                <a:spcPct val="90000"/>
              </a:lnSpc>
              <a:spcBef>
                <a:spcPts val="200"/>
              </a:spcBef>
              <a:spcAft>
                <a:spcPts val="0"/>
              </a:spcAft>
              <a:buSzPts val="1100"/>
              <a:buNone/>
              <a:defRPr sz="1100">
                <a:solidFill>
                  <a:srgbClr val="888888"/>
                </a:solidFill>
              </a:defRPr>
            </a:lvl4pPr>
            <a:lvl5pPr marL="2286000" lvl="4" indent="-228600" algn="l" rtl="0">
              <a:lnSpc>
                <a:spcPct val="90000"/>
              </a:lnSpc>
              <a:spcBef>
                <a:spcPts val="200"/>
              </a:spcBef>
              <a:spcAft>
                <a:spcPts val="0"/>
              </a:spcAft>
              <a:buSzPts val="1100"/>
              <a:buNone/>
              <a:defRPr sz="1100">
                <a:solidFill>
                  <a:srgbClr val="888888"/>
                </a:solidFill>
              </a:defRPr>
            </a:lvl5pPr>
            <a:lvl6pPr marL="2743200" lvl="5" indent="-228600" algn="l" rtl="0">
              <a:lnSpc>
                <a:spcPct val="90000"/>
              </a:lnSpc>
              <a:spcBef>
                <a:spcPts val="200"/>
              </a:spcBef>
              <a:spcAft>
                <a:spcPts val="0"/>
              </a:spcAft>
              <a:buSzPts val="1100"/>
              <a:buNone/>
              <a:defRPr sz="1100">
                <a:solidFill>
                  <a:srgbClr val="888888"/>
                </a:solidFill>
              </a:defRPr>
            </a:lvl6pPr>
            <a:lvl7pPr marL="3200400" lvl="6" indent="-228600" algn="l" rtl="0">
              <a:lnSpc>
                <a:spcPct val="90000"/>
              </a:lnSpc>
              <a:spcBef>
                <a:spcPts val="200"/>
              </a:spcBef>
              <a:spcAft>
                <a:spcPts val="0"/>
              </a:spcAft>
              <a:buSzPts val="1100"/>
              <a:buNone/>
              <a:defRPr sz="1100">
                <a:solidFill>
                  <a:srgbClr val="888888"/>
                </a:solidFill>
              </a:defRPr>
            </a:lvl7pPr>
            <a:lvl8pPr marL="3657600" lvl="7" indent="-228600" algn="l" rtl="0">
              <a:lnSpc>
                <a:spcPct val="90000"/>
              </a:lnSpc>
              <a:spcBef>
                <a:spcPts val="200"/>
              </a:spcBef>
              <a:spcAft>
                <a:spcPts val="0"/>
              </a:spcAft>
              <a:buSzPts val="1100"/>
              <a:buNone/>
              <a:defRPr sz="1100">
                <a:solidFill>
                  <a:srgbClr val="888888"/>
                </a:solidFill>
              </a:defRPr>
            </a:lvl8pPr>
            <a:lvl9pPr marL="4114800" lvl="8" indent="-228600" algn="l" rtl="0">
              <a:lnSpc>
                <a:spcPct val="90000"/>
              </a:lnSpc>
              <a:spcBef>
                <a:spcPts val="200"/>
              </a:spcBef>
              <a:spcAft>
                <a:spcPts val="200"/>
              </a:spcAft>
              <a:buSzPts val="1100"/>
              <a:buNone/>
              <a:defRPr sz="1100">
                <a:solidFill>
                  <a:srgbClr val="888888"/>
                </a:solidFill>
              </a:defRPr>
            </a:lvl9pPr>
          </a:lstStyle>
          <a:p>
            <a:endParaRPr/>
          </a:p>
        </p:txBody>
      </p:sp>
      <p:sp>
        <p:nvSpPr>
          <p:cNvPr id="184" name="Google Shape;184;p31"/>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85" name="Google Shape;185;p31"/>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86" name="Google Shape;186;p31"/>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87" name="Google Shape;187;p31"/>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88"/>
        <p:cNvGrpSpPr/>
        <p:nvPr/>
      </p:nvGrpSpPr>
      <p:grpSpPr>
        <a:xfrm>
          <a:off x="0" y="0"/>
          <a:ext cx="0" cy="0"/>
          <a:chOff x="0" y="0"/>
          <a:chExt cx="0" cy="0"/>
        </a:xfrm>
      </p:grpSpPr>
      <p:sp>
        <p:nvSpPr>
          <p:cNvPr id="189" name="Google Shape;189;p32"/>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90" name="Google Shape;190;p32"/>
          <p:cNvSpPr txBox="1">
            <a:spLocks noGrp="1"/>
          </p:cNvSpPr>
          <p:nvPr>
            <p:ph type="body" idx="1"/>
          </p:nvPr>
        </p:nvSpPr>
        <p:spPr>
          <a:xfrm>
            <a:off x="2900934"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91" name="Google Shape;191;p32"/>
          <p:cNvSpPr txBox="1">
            <a:spLocks noGrp="1"/>
          </p:cNvSpPr>
          <p:nvPr>
            <p:ph type="body" idx="2"/>
          </p:nvPr>
        </p:nvSpPr>
        <p:spPr>
          <a:xfrm>
            <a:off x="5863590" y="651510"/>
            <a:ext cx="26058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192" name="Google Shape;192;p32"/>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93" name="Google Shape;193;p32"/>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94" name="Google Shape;194;p32"/>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195" name="Google Shape;195;p32"/>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96"/>
        <p:cNvGrpSpPr/>
        <p:nvPr/>
      </p:nvGrpSpPr>
      <p:grpSpPr>
        <a:xfrm>
          <a:off x="0" y="0"/>
          <a:ext cx="0" cy="0"/>
          <a:chOff x="0" y="0"/>
          <a:chExt cx="0" cy="0"/>
        </a:xfrm>
      </p:grpSpPr>
      <p:sp>
        <p:nvSpPr>
          <p:cNvPr id="197" name="Google Shape;197;p33"/>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98" name="Google Shape;198;p33"/>
          <p:cNvSpPr txBox="1">
            <a:spLocks noGrp="1"/>
          </p:cNvSpPr>
          <p:nvPr>
            <p:ph type="body" idx="1"/>
          </p:nvPr>
        </p:nvSpPr>
        <p:spPr>
          <a:xfrm>
            <a:off x="2900934" y="767690"/>
            <a:ext cx="2605800" cy="6057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199" name="Google Shape;199;p33"/>
          <p:cNvSpPr txBox="1">
            <a:spLocks noGrp="1"/>
          </p:cNvSpPr>
          <p:nvPr>
            <p:ph type="body" idx="2"/>
          </p:nvPr>
        </p:nvSpPr>
        <p:spPr>
          <a:xfrm>
            <a:off x="2900934"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200" name="Google Shape;200;p33"/>
          <p:cNvSpPr txBox="1">
            <a:spLocks noGrp="1"/>
          </p:cNvSpPr>
          <p:nvPr>
            <p:ph type="body" idx="3"/>
          </p:nvPr>
        </p:nvSpPr>
        <p:spPr>
          <a:xfrm>
            <a:off x="5863847" y="767690"/>
            <a:ext cx="2605800" cy="609900"/>
          </a:xfrm>
          <a:prstGeom prst="rect">
            <a:avLst/>
          </a:prstGeom>
          <a:noFill/>
          <a:ln>
            <a:noFill/>
          </a:ln>
        </p:spPr>
        <p:txBody>
          <a:bodyPr spcFirstLastPara="1" wrap="square" lIns="68575" tIns="34275" rIns="68575" bIns="34275" anchor="b" anchorCtr="0">
            <a:noAutofit/>
          </a:bodyPr>
          <a:lstStyle>
            <a:lvl1pPr marL="457200" lvl="0" indent="-228600" algn="l" rtl="0">
              <a:lnSpc>
                <a:spcPct val="90000"/>
              </a:lnSpc>
              <a:spcBef>
                <a:spcPts val="0"/>
              </a:spcBef>
              <a:spcAft>
                <a:spcPts val="0"/>
              </a:spcAft>
              <a:buSzPts val="1500"/>
              <a:buNone/>
              <a:defRPr sz="1500" b="1">
                <a:solidFill>
                  <a:srgbClr val="595959"/>
                </a:solidFill>
              </a:defRPr>
            </a:lvl1pPr>
            <a:lvl2pPr marL="914400" lvl="1" indent="-228600" algn="l" rtl="0">
              <a:lnSpc>
                <a:spcPct val="90000"/>
              </a:lnSpc>
              <a:spcBef>
                <a:spcPts val="200"/>
              </a:spcBef>
              <a:spcAft>
                <a:spcPts val="0"/>
              </a:spcAft>
              <a:buSzPts val="1500"/>
              <a:buNone/>
              <a:defRPr sz="1500" b="1"/>
            </a:lvl2pPr>
            <a:lvl3pPr marL="1371600" lvl="2" indent="-228600" algn="l" rtl="0">
              <a:lnSpc>
                <a:spcPct val="90000"/>
              </a:lnSpc>
              <a:spcBef>
                <a:spcPts val="200"/>
              </a:spcBef>
              <a:spcAft>
                <a:spcPts val="0"/>
              </a:spcAft>
              <a:buSzPts val="1400"/>
              <a:buNone/>
              <a:defRPr sz="1400" b="1"/>
            </a:lvl3pPr>
            <a:lvl4pPr marL="1828800" lvl="3" indent="-228600" algn="l" rtl="0">
              <a:lnSpc>
                <a:spcPct val="90000"/>
              </a:lnSpc>
              <a:spcBef>
                <a:spcPts val="200"/>
              </a:spcBef>
              <a:spcAft>
                <a:spcPts val="0"/>
              </a:spcAft>
              <a:buSzPts val="1200"/>
              <a:buNone/>
              <a:defRPr sz="1200" b="1"/>
            </a:lvl4pPr>
            <a:lvl5pPr marL="2286000" lvl="4" indent="-228600" algn="l" rtl="0">
              <a:lnSpc>
                <a:spcPct val="90000"/>
              </a:lnSpc>
              <a:spcBef>
                <a:spcPts val="200"/>
              </a:spcBef>
              <a:spcAft>
                <a:spcPts val="0"/>
              </a:spcAft>
              <a:buSzPts val="1200"/>
              <a:buNone/>
              <a:defRPr sz="1200" b="1"/>
            </a:lvl5pPr>
            <a:lvl6pPr marL="2743200" lvl="5" indent="-228600" algn="l" rtl="0">
              <a:lnSpc>
                <a:spcPct val="90000"/>
              </a:lnSpc>
              <a:spcBef>
                <a:spcPts val="200"/>
              </a:spcBef>
              <a:spcAft>
                <a:spcPts val="0"/>
              </a:spcAft>
              <a:buSzPts val="1200"/>
              <a:buNone/>
              <a:defRPr sz="1200" b="1"/>
            </a:lvl6pPr>
            <a:lvl7pPr marL="3200400" lvl="6" indent="-228600" algn="l" rtl="0">
              <a:lnSpc>
                <a:spcPct val="90000"/>
              </a:lnSpc>
              <a:spcBef>
                <a:spcPts val="200"/>
              </a:spcBef>
              <a:spcAft>
                <a:spcPts val="0"/>
              </a:spcAft>
              <a:buSzPts val="1200"/>
              <a:buNone/>
              <a:defRPr sz="1200" b="1"/>
            </a:lvl7pPr>
            <a:lvl8pPr marL="3657600" lvl="7" indent="-228600" algn="l" rtl="0">
              <a:lnSpc>
                <a:spcPct val="90000"/>
              </a:lnSpc>
              <a:spcBef>
                <a:spcPts val="200"/>
              </a:spcBef>
              <a:spcAft>
                <a:spcPts val="0"/>
              </a:spcAft>
              <a:buSzPts val="1200"/>
              <a:buNone/>
              <a:defRPr sz="1200" b="1"/>
            </a:lvl8pPr>
            <a:lvl9pPr marL="4114800" lvl="8" indent="-228600" algn="l" rtl="0">
              <a:lnSpc>
                <a:spcPct val="90000"/>
              </a:lnSpc>
              <a:spcBef>
                <a:spcPts val="200"/>
              </a:spcBef>
              <a:spcAft>
                <a:spcPts val="200"/>
              </a:spcAft>
              <a:buSzPts val="1200"/>
              <a:buNone/>
              <a:defRPr sz="1200" b="1"/>
            </a:lvl9pPr>
          </a:lstStyle>
          <a:p>
            <a:endParaRPr/>
          </a:p>
        </p:txBody>
      </p:sp>
      <p:sp>
        <p:nvSpPr>
          <p:cNvPr id="201" name="Google Shape;201;p33"/>
          <p:cNvSpPr txBox="1">
            <a:spLocks noGrp="1"/>
          </p:cNvSpPr>
          <p:nvPr>
            <p:ph type="body" idx="4"/>
          </p:nvPr>
        </p:nvSpPr>
        <p:spPr>
          <a:xfrm>
            <a:off x="5863847" y="1448202"/>
            <a:ext cx="2605800" cy="30174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202" name="Google Shape;202;p33"/>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03" name="Google Shape;203;p33"/>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04" name="Google Shape;204;p33"/>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05" name="Google Shape;205;p33"/>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06"/>
        <p:cNvGrpSpPr/>
        <p:nvPr/>
      </p:nvGrpSpPr>
      <p:grpSpPr>
        <a:xfrm>
          <a:off x="0" y="0"/>
          <a:ext cx="0" cy="0"/>
          <a:chOff x="0" y="0"/>
          <a:chExt cx="0" cy="0"/>
        </a:xfrm>
      </p:grpSpPr>
      <p:sp>
        <p:nvSpPr>
          <p:cNvPr id="207" name="Google Shape;207;p34"/>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08" name="Google Shape;208;p34"/>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09" name="Google Shape;209;p34"/>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10" name="Google Shape;210;p34"/>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11" name="Google Shape;211;p34"/>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212"/>
        <p:cNvGrpSpPr/>
        <p:nvPr/>
      </p:nvGrpSpPr>
      <p:grpSpPr>
        <a:xfrm>
          <a:off x="0" y="0"/>
          <a:ext cx="0" cy="0"/>
          <a:chOff x="0" y="0"/>
          <a:chExt cx="0" cy="0"/>
        </a:xfrm>
      </p:grpSpPr>
      <p:sp>
        <p:nvSpPr>
          <p:cNvPr id="213" name="Google Shape;213;p35"/>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14" name="Google Shape;214;p35"/>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15" name="Google Shape;215;p35"/>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16" name="Google Shape;216;p35"/>
          <p:cNvPicPr preferRelativeResize="0"/>
          <p:nvPr/>
        </p:nvPicPr>
        <p:blipFill rotWithShape="1">
          <a:blip r:embed="rId2">
            <a:alphaModFix/>
          </a:blip>
          <a:srcRect/>
          <a:stretch/>
        </p:blipFill>
        <p:spPr>
          <a:xfrm>
            <a:off x="20204" y="5030906"/>
            <a:ext cx="9144000" cy="129439"/>
          </a:xfrm>
          <a:prstGeom prst="rect">
            <a:avLst/>
          </a:prstGeom>
          <a:noFill/>
          <a:ln>
            <a:noFill/>
          </a:ln>
        </p:spPr>
      </p:pic>
      <p:sp>
        <p:nvSpPr>
          <p:cNvPr id="217" name="Google Shape;217;p35"/>
          <p:cNvSpPr/>
          <p:nvPr/>
        </p:nvSpPr>
        <p:spPr>
          <a:xfrm>
            <a:off x="8861898" y="569214"/>
            <a:ext cx="288000" cy="3998100"/>
          </a:xfrm>
          <a:prstGeom prst="rect">
            <a:avLst/>
          </a:prstGeom>
          <a:solidFill>
            <a:srgbClr val="000F46"/>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218" name="Google Shape;218;p35"/>
          <p:cNvSpPr/>
          <p:nvPr/>
        </p:nvSpPr>
        <p:spPr>
          <a:xfrm>
            <a:off x="1" y="569214"/>
            <a:ext cx="288000" cy="39981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19"/>
        <p:cNvGrpSpPr/>
        <p:nvPr/>
      </p:nvGrpSpPr>
      <p:grpSpPr>
        <a:xfrm>
          <a:off x="0" y="0"/>
          <a:ext cx="0" cy="0"/>
          <a:chOff x="0" y="0"/>
          <a:chExt cx="0" cy="0"/>
        </a:xfrm>
      </p:grpSpPr>
      <p:sp>
        <p:nvSpPr>
          <p:cNvPr id="220" name="Google Shape;220;p36"/>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21" name="Google Shape;221;p36"/>
          <p:cNvSpPr txBox="1">
            <a:spLocks noGrp="1"/>
          </p:cNvSpPr>
          <p:nvPr>
            <p:ph type="body" idx="1"/>
          </p:nvPr>
        </p:nvSpPr>
        <p:spPr>
          <a:xfrm>
            <a:off x="2900934" y="651510"/>
            <a:ext cx="5486400" cy="3840600"/>
          </a:xfrm>
          <a:prstGeom prst="rect">
            <a:avLst/>
          </a:prstGeom>
          <a:noFill/>
          <a:ln>
            <a:noFill/>
          </a:ln>
        </p:spPr>
        <p:txBody>
          <a:bodyPr spcFirstLastPara="1" wrap="square" lIns="68575" tIns="34275" rIns="68575" bIns="34275" anchor="ctr" anchorCtr="0">
            <a:noAutofit/>
          </a:bodyPr>
          <a:lstStyle>
            <a:lvl1pPr marL="457200" lvl="0" indent="-323850" algn="l" rtl="0">
              <a:lnSpc>
                <a:spcPct val="90000"/>
              </a:lnSpc>
              <a:spcBef>
                <a:spcPts val="900"/>
              </a:spcBef>
              <a:spcAft>
                <a:spcPts val="0"/>
              </a:spcAft>
              <a:buSzPts val="1500"/>
              <a:buChar char="●"/>
              <a:defRPr sz="1500"/>
            </a:lvl1pPr>
            <a:lvl2pPr marL="914400" lvl="1" indent="-317500" algn="l" rtl="0">
              <a:lnSpc>
                <a:spcPct val="90000"/>
              </a:lnSpc>
              <a:spcBef>
                <a:spcPts val="200"/>
              </a:spcBef>
              <a:spcAft>
                <a:spcPts val="0"/>
              </a:spcAft>
              <a:buSzPts val="1400"/>
              <a:buChar char="●"/>
              <a:defRPr sz="1400"/>
            </a:lvl2pPr>
            <a:lvl3pPr marL="1371600" lvl="2" indent="-304800" algn="l" rtl="0">
              <a:lnSpc>
                <a:spcPct val="90000"/>
              </a:lnSpc>
              <a:spcBef>
                <a:spcPts val="200"/>
              </a:spcBef>
              <a:spcAft>
                <a:spcPts val="0"/>
              </a:spcAft>
              <a:buSzPts val="1200"/>
              <a:buChar char="●"/>
              <a:defRPr sz="1200"/>
            </a:lvl3pPr>
            <a:lvl4pPr marL="1828800" lvl="3" indent="-298450" algn="l" rtl="0">
              <a:lnSpc>
                <a:spcPct val="90000"/>
              </a:lnSpc>
              <a:spcBef>
                <a:spcPts val="200"/>
              </a:spcBef>
              <a:spcAft>
                <a:spcPts val="0"/>
              </a:spcAft>
              <a:buSzPts val="1100"/>
              <a:buChar char="●"/>
              <a:defRPr sz="1100"/>
            </a:lvl4pPr>
            <a:lvl5pPr marL="2286000" lvl="4" indent="-298450" algn="l" rtl="0">
              <a:lnSpc>
                <a:spcPct val="90000"/>
              </a:lnSpc>
              <a:spcBef>
                <a:spcPts val="200"/>
              </a:spcBef>
              <a:spcAft>
                <a:spcPts val="0"/>
              </a:spcAft>
              <a:buSzPts val="1100"/>
              <a:buChar char="●"/>
              <a:defRPr sz="1100"/>
            </a:lvl5pPr>
            <a:lvl6pPr marL="2743200" lvl="5" indent="-298450" algn="l" rtl="0">
              <a:lnSpc>
                <a:spcPct val="90000"/>
              </a:lnSpc>
              <a:spcBef>
                <a:spcPts val="200"/>
              </a:spcBef>
              <a:spcAft>
                <a:spcPts val="0"/>
              </a:spcAft>
              <a:buSzPts val="1100"/>
              <a:buChar char="●"/>
              <a:defRPr sz="1100"/>
            </a:lvl6pPr>
            <a:lvl7pPr marL="3200400" lvl="6" indent="-298450" algn="l" rtl="0">
              <a:lnSpc>
                <a:spcPct val="90000"/>
              </a:lnSpc>
              <a:spcBef>
                <a:spcPts val="200"/>
              </a:spcBef>
              <a:spcAft>
                <a:spcPts val="0"/>
              </a:spcAft>
              <a:buSzPts val="1100"/>
              <a:buChar char="●"/>
              <a:defRPr sz="1100"/>
            </a:lvl7pPr>
            <a:lvl8pPr marL="3657600" lvl="7" indent="-298450" algn="l" rtl="0">
              <a:lnSpc>
                <a:spcPct val="90000"/>
              </a:lnSpc>
              <a:spcBef>
                <a:spcPts val="200"/>
              </a:spcBef>
              <a:spcAft>
                <a:spcPts val="0"/>
              </a:spcAft>
              <a:buSzPts val="1100"/>
              <a:buChar char="●"/>
              <a:defRPr sz="1100"/>
            </a:lvl8pPr>
            <a:lvl9pPr marL="4114800" lvl="8" indent="-298450" algn="l" rtl="0">
              <a:lnSpc>
                <a:spcPct val="90000"/>
              </a:lnSpc>
              <a:spcBef>
                <a:spcPts val="200"/>
              </a:spcBef>
              <a:spcAft>
                <a:spcPts val="200"/>
              </a:spcAft>
              <a:buSzPts val="1100"/>
              <a:buChar char="●"/>
              <a:defRPr sz="1100"/>
            </a:lvl9pPr>
          </a:lstStyle>
          <a:p>
            <a:endParaRPr/>
          </a:p>
        </p:txBody>
      </p:sp>
      <p:sp>
        <p:nvSpPr>
          <p:cNvPr id="222" name="Google Shape;222;p36"/>
          <p:cNvSpPr txBox="1">
            <a:spLocks noGrp="1"/>
          </p:cNvSpPr>
          <p:nvPr>
            <p:ph type="body" idx="2"/>
          </p:nvPr>
        </p:nvSpPr>
        <p:spPr>
          <a:xfrm>
            <a:off x="192024" y="2620632"/>
            <a:ext cx="2126100" cy="17415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223" name="Google Shape;223;p36"/>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24" name="Google Shape;224;p36"/>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25" name="Google Shape;225;p36"/>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26" name="Google Shape;226;p36"/>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27"/>
        <p:cNvGrpSpPr/>
        <p:nvPr/>
      </p:nvGrpSpPr>
      <p:grpSpPr>
        <a:xfrm>
          <a:off x="0" y="0"/>
          <a:ext cx="0" cy="0"/>
          <a:chOff x="0" y="0"/>
          <a:chExt cx="0" cy="0"/>
        </a:xfrm>
      </p:grpSpPr>
      <p:sp>
        <p:nvSpPr>
          <p:cNvPr id="228" name="Google Shape;228;p37"/>
          <p:cNvSpPr txBox="1">
            <a:spLocks noGrp="1"/>
          </p:cNvSpPr>
          <p:nvPr>
            <p:ph type="title"/>
          </p:nvPr>
        </p:nvSpPr>
        <p:spPr>
          <a:xfrm>
            <a:off x="192024" y="857250"/>
            <a:ext cx="2126100" cy="1783200"/>
          </a:xfrm>
          <a:prstGeom prst="rect">
            <a:avLst/>
          </a:prstGeom>
          <a:noFill/>
          <a:ln>
            <a:noFill/>
          </a:ln>
        </p:spPr>
        <p:txBody>
          <a:bodyPr spcFirstLastPara="1" wrap="square" lIns="68575" tIns="34275" rIns="68575" bIns="34275" anchor="b" anchorCtr="0">
            <a:noAutofit/>
          </a:bodyPr>
          <a:lstStyle>
            <a:lvl1pPr lvl="0" algn="l" rtl="0">
              <a:lnSpc>
                <a:spcPct val="90000"/>
              </a:lnSpc>
              <a:spcBef>
                <a:spcPts val="0"/>
              </a:spcBef>
              <a:spcAft>
                <a:spcPts val="0"/>
              </a:spcAft>
              <a:buClr>
                <a:srgbClr val="FFFFFF"/>
              </a:buClr>
              <a:buSzPts val="2400"/>
              <a:buFont typeface="Corbel"/>
              <a:buNone/>
              <a:defRPr sz="2400" b="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29" name="Google Shape;229;p37"/>
          <p:cNvSpPr>
            <a:spLocks noGrp="1"/>
          </p:cNvSpPr>
          <p:nvPr>
            <p:ph type="pic" idx="2"/>
          </p:nvPr>
        </p:nvSpPr>
        <p:spPr>
          <a:xfrm>
            <a:off x="2677983" y="575564"/>
            <a:ext cx="6086400" cy="3998100"/>
          </a:xfrm>
          <a:prstGeom prst="rect">
            <a:avLst/>
          </a:prstGeom>
          <a:solidFill>
            <a:srgbClr val="BFBFBF"/>
          </a:solidFill>
          <a:ln>
            <a:noFill/>
          </a:ln>
        </p:spPr>
        <p:txBody>
          <a:bodyPr spcFirstLastPara="1" wrap="square" lIns="68575" tIns="34275" rIns="68575" bIns="34275" anchor="t" anchorCtr="0">
            <a:noAutofit/>
          </a:bodyPr>
          <a:lstStyle>
            <a:lvl1pPr marR="0" lvl="0" algn="l" rtl="0">
              <a:lnSpc>
                <a:spcPct val="90000"/>
              </a:lnSpc>
              <a:spcBef>
                <a:spcPts val="900"/>
              </a:spcBef>
              <a:spcAft>
                <a:spcPts val="0"/>
              </a:spcAft>
              <a:buClr>
                <a:schemeClr val="accent1"/>
              </a:buClr>
              <a:buSzPts val="2400"/>
              <a:buFont typeface="Noto Sans Symbols"/>
              <a:buNone/>
              <a:defRPr sz="2400" b="0" i="0" u="none" strike="noStrike" cap="none">
                <a:solidFill>
                  <a:srgbClr val="000F46"/>
                </a:solidFill>
                <a:latin typeface="Corbel"/>
                <a:ea typeface="Corbel"/>
                <a:cs typeface="Corbel"/>
                <a:sym typeface="Corbel"/>
              </a:defRPr>
            </a:lvl1pPr>
            <a:lvl2pPr marR="0" lvl="1" algn="l" rtl="0">
              <a:lnSpc>
                <a:spcPct val="90000"/>
              </a:lnSpc>
              <a:spcBef>
                <a:spcPts val="200"/>
              </a:spcBef>
              <a:spcAft>
                <a:spcPts val="0"/>
              </a:spcAft>
              <a:buClr>
                <a:schemeClr val="accent1"/>
              </a:buClr>
              <a:buSzPts val="2100"/>
              <a:buFont typeface="Noto Sans Symbols"/>
              <a:buNone/>
              <a:defRPr sz="2100" b="0" i="0" u="none" strike="noStrike" cap="none">
                <a:solidFill>
                  <a:srgbClr val="000F46"/>
                </a:solidFill>
                <a:latin typeface="Corbel"/>
                <a:ea typeface="Corbel"/>
                <a:cs typeface="Corbel"/>
                <a:sym typeface="Corbel"/>
              </a:defRPr>
            </a:lvl2pPr>
            <a:lvl3pPr marR="0" lvl="2" algn="l" rtl="0">
              <a:lnSpc>
                <a:spcPct val="90000"/>
              </a:lnSpc>
              <a:spcBef>
                <a:spcPts val="200"/>
              </a:spcBef>
              <a:spcAft>
                <a:spcPts val="0"/>
              </a:spcAft>
              <a:buClr>
                <a:schemeClr val="accent1"/>
              </a:buClr>
              <a:buSzPts val="1800"/>
              <a:buFont typeface="Noto Sans Symbols"/>
              <a:buNone/>
              <a:defRPr sz="1800" b="0" i="0" u="none" strike="noStrike" cap="none">
                <a:solidFill>
                  <a:srgbClr val="000F46"/>
                </a:solidFill>
                <a:latin typeface="Corbel"/>
                <a:ea typeface="Corbel"/>
                <a:cs typeface="Corbel"/>
                <a:sym typeface="Corbel"/>
              </a:defRPr>
            </a:lvl3pPr>
            <a:lvl4pPr marR="0" lvl="3"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4pPr>
            <a:lvl5pPr marR="0" lvl="4" algn="l" rtl="0">
              <a:lnSpc>
                <a:spcPct val="90000"/>
              </a:lnSpc>
              <a:spcBef>
                <a:spcPts val="200"/>
              </a:spcBef>
              <a:spcAft>
                <a:spcPts val="0"/>
              </a:spcAft>
              <a:buClr>
                <a:schemeClr val="accent1"/>
              </a:buClr>
              <a:buSzPts val="1500"/>
              <a:buFont typeface="Noto Sans Symbols"/>
              <a:buNone/>
              <a:defRPr sz="1500" b="0" i="0" u="none" strike="noStrike" cap="none">
                <a:solidFill>
                  <a:srgbClr val="000F46"/>
                </a:solidFill>
                <a:latin typeface="Corbel"/>
                <a:ea typeface="Corbel"/>
                <a:cs typeface="Corbel"/>
                <a:sym typeface="Corbel"/>
              </a:defRPr>
            </a:lvl5pPr>
            <a:lvl6pPr marR="0" lvl="5"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6pPr>
            <a:lvl7pPr marR="0" lvl="6"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7pPr>
            <a:lvl8pPr marR="0" lvl="7" algn="l" rtl="0">
              <a:lnSpc>
                <a:spcPct val="90000"/>
              </a:lnSpc>
              <a:spcBef>
                <a:spcPts val="200"/>
              </a:spcBef>
              <a:spcAft>
                <a:spcPts val="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8pPr>
            <a:lvl9pPr marR="0" lvl="8" algn="l" rtl="0">
              <a:lnSpc>
                <a:spcPct val="90000"/>
              </a:lnSpc>
              <a:spcBef>
                <a:spcPts val="200"/>
              </a:spcBef>
              <a:spcAft>
                <a:spcPts val="200"/>
              </a:spcAft>
              <a:buClr>
                <a:schemeClr val="accent1"/>
              </a:buClr>
              <a:buSzPts val="1500"/>
              <a:buFont typeface="Noto Sans Symbols"/>
              <a:buNone/>
              <a:defRPr sz="1500" b="0" i="0" u="none" strike="noStrike" cap="none">
                <a:solidFill>
                  <a:srgbClr val="595959"/>
                </a:solidFill>
                <a:latin typeface="Corbel"/>
                <a:ea typeface="Corbel"/>
                <a:cs typeface="Corbel"/>
                <a:sym typeface="Corbel"/>
              </a:defRPr>
            </a:lvl9pPr>
          </a:lstStyle>
          <a:p>
            <a:endParaRPr/>
          </a:p>
        </p:txBody>
      </p:sp>
      <p:sp>
        <p:nvSpPr>
          <p:cNvPr id="230" name="Google Shape;230;p37"/>
          <p:cNvSpPr txBox="1">
            <a:spLocks noGrp="1"/>
          </p:cNvSpPr>
          <p:nvPr>
            <p:ph type="body" idx="1"/>
          </p:nvPr>
        </p:nvSpPr>
        <p:spPr>
          <a:xfrm>
            <a:off x="192024" y="2619756"/>
            <a:ext cx="2126100" cy="1741800"/>
          </a:xfrm>
          <a:prstGeom prst="rect">
            <a:avLst/>
          </a:prstGeom>
          <a:noFill/>
          <a:ln>
            <a:noFill/>
          </a:ln>
        </p:spPr>
        <p:txBody>
          <a:bodyPr spcFirstLastPara="1" wrap="square" lIns="68575" tIns="34275" rIns="68575" bIns="34275" anchor="t" anchorCtr="0">
            <a:noAutofit/>
          </a:bodyPr>
          <a:lstStyle>
            <a:lvl1pPr marL="457200" lvl="0" indent="-228600" algn="l" rtl="0">
              <a:lnSpc>
                <a:spcPct val="100000"/>
              </a:lnSpc>
              <a:spcBef>
                <a:spcPts val="900"/>
              </a:spcBef>
              <a:spcAft>
                <a:spcPts val="0"/>
              </a:spcAft>
              <a:buSzPts val="1100"/>
              <a:buNone/>
              <a:defRPr sz="1100">
                <a:solidFill>
                  <a:srgbClr val="FFFFFF"/>
                </a:solidFill>
              </a:defRPr>
            </a:lvl1pPr>
            <a:lvl2pPr marL="914400" lvl="1" indent="-228600" algn="l" rtl="0">
              <a:lnSpc>
                <a:spcPct val="90000"/>
              </a:lnSpc>
              <a:spcBef>
                <a:spcPts val="200"/>
              </a:spcBef>
              <a:spcAft>
                <a:spcPts val="0"/>
              </a:spcAft>
              <a:buSzPts val="900"/>
              <a:buNone/>
              <a:defRPr sz="900"/>
            </a:lvl2pPr>
            <a:lvl3pPr marL="1371600" lvl="2" indent="-228600" algn="l" rtl="0">
              <a:lnSpc>
                <a:spcPct val="90000"/>
              </a:lnSpc>
              <a:spcBef>
                <a:spcPts val="200"/>
              </a:spcBef>
              <a:spcAft>
                <a:spcPts val="0"/>
              </a:spcAft>
              <a:buSzPts val="800"/>
              <a:buNone/>
              <a:defRPr sz="800"/>
            </a:lvl3pPr>
            <a:lvl4pPr marL="1828800" lvl="3" indent="-228600" algn="l" rtl="0">
              <a:lnSpc>
                <a:spcPct val="90000"/>
              </a:lnSpc>
              <a:spcBef>
                <a:spcPts val="200"/>
              </a:spcBef>
              <a:spcAft>
                <a:spcPts val="0"/>
              </a:spcAft>
              <a:buSzPts val="700"/>
              <a:buNone/>
              <a:defRPr sz="700"/>
            </a:lvl4pPr>
            <a:lvl5pPr marL="2286000" lvl="4" indent="-228600" algn="l" rtl="0">
              <a:lnSpc>
                <a:spcPct val="90000"/>
              </a:lnSpc>
              <a:spcBef>
                <a:spcPts val="200"/>
              </a:spcBef>
              <a:spcAft>
                <a:spcPts val="0"/>
              </a:spcAft>
              <a:buSzPts val="700"/>
              <a:buNone/>
              <a:defRPr sz="700"/>
            </a:lvl5pPr>
            <a:lvl6pPr marL="2743200" lvl="5" indent="-228600" algn="l" rtl="0">
              <a:lnSpc>
                <a:spcPct val="90000"/>
              </a:lnSpc>
              <a:spcBef>
                <a:spcPts val="200"/>
              </a:spcBef>
              <a:spcAft>
                <a:spcPts val="0"/>
              </a:spcAft>
              <a:buSzPts val="700"/>
              <a:buNone/>
              <a:defRPr sz="700"/>
            </a:lvl6pPr>
            <a:lvl7pPr marL="3200400" lvl="6" indent="-228600" algn="l" rtl="0">
              <a:lnSpc>
                <a:spcPct val="90000"/>
              </a:lnSpc>
              <a:spcBef>
                <a:spcPts val="200"/>
              </a:spcBef>
              <a:spcAft>
                <a:spcPts val="0"/>
              </a:spcAft>
              <a:buSzPts val="700"/>
              <a:buNone/>
              <a:defRPr sz="700"/>
            </a:lvl7pPr>
            <a:lvl8pPr marL="3657600" lvl="7" indent="-228600" algn="l" rtl="0">
              <a:lnSpc>
                <a:spcPct val="90000"/>
              </a:lnSpc>
              <a:spcBef>
                <a:spcPts val="200"/>
              </a:spcBef>
              <a:spcAft>
                <a:spcPts val="0"/>
              </a:spcAft>
              <a:buSzPts val="700"/>
              <a:buNone/>
              <a:defRPr sz="700"/>
            </a:lvl8pPr>
            <a:lvl9pPr marL="4114800" lvl="8" indent="-228600" algn="l" rtl="0">
              <a:lnSpc>
                <a:spcPct val="90000"/>
              </a:lnSpc>
              <a:spcBef>
                <a:spcPts val="200"/>
              </a:spcBef>
              <a:spcAft>
                <a:spcPts val="200"/>
              </a:spcAft>
              <a:buSzPts val="700"/>
              <a:buNone/>
              <a:defRPr sz="700"/>
            </a:lvl9pPr>
          </a:lstStyle>
          <a:p>
            <a:endParaRPr/>
          </a:p>
        </p:txBody>
      </p:sp>
      <p:sp>
        <p:nvSpPr>
          <p:cNvPr id="231" name="Google Shape;231;p37"/>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32" name="Google Shape;232;p37"/>
          <p:cNvSpPr txBox="1">
            <a:spLocks noGrp="1"/>
          </p:cNvSpPr>
          <p:nvPr>
            <p:ph type="ftr" idx="11"/>
          </p:nvPr>
        </p:nvSpPr>
        <p:spPr>
          <a:xfrm>
            <a:off x="2624326"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33" name="Google Shape;233;p37"/>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34" name="Google Shape;234;p37"/>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35"/>
        <p:cNvGrpSpPr/>
        <p:nvPr/>
      </p:nvGrpSpPr>
      <p:grpSpPr>
        <a:xfrm>
          <a:off x="0" y="0"/>
          <a:ext cx="0" cy="0"/>
          <a:chOff x="0" y="0"/>
          <a:chExt cx="0" cy="0"/>
        </a:xfrm>
      </p:grpSpPr>
      <p:sp>
        <p:nvSpPr>
          <p:cNvPr id="236" name="Google Shape;236;p38"/>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37" name="Google Shape;237;p38"/>
          <p:cNvSpPr txBox="1">
            <a:spLocks noGrp="1"/>
          </p:cNvSpPr>
          <p:nvPr>
            <p:ph type="body" idx="1"/>
          </p:nvPr>
        </p:nvSpPr>
        <p:spPr>
          <a:xfrm rot="5400000">
            <a:off x="3724851" y="-174819"/>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238" name="Google Shape;238;p38"/>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39" name="Google Shape;239;p38"/>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40" name="Google Shape;240;p38"/>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41" name="Google Shape;241;p38"/>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42"/>
        <p:cNvGrpSpPr/>
        <p:nvPr/>
      </p:nvGrpSpPr>
      <p:grpSpPr>
        <a:xfrm>
          <a:off x="0" y="0"/>
          <a:ext cx="0" cy="0"/>
          <a:chOff x="0" y="0"/>
          <a:chExt cx="0" cy="0"/>
        </a:xfrm>
      </p:grpSpPr>
      <p:sp>
        <p:nvSpPr>
          <p:cNvPr id="243" name="Google Shape;243;p39"/>
          <p:cNvSpPr txBox="1">
            <a:spLocks noGrp="1"/>
          </p:cNvSpPr>
          <p:nvPr>
            <p:ph type="title"/>
          </p:nvPr>
        </p:nvSpPr>
        <p:spPr>
          <a:xfrm rot="5400000">
            <a:off x="-514350" y="1543200"/>
            <a:ext cx="3714900" cy="2114400"/>
          </a:xfrm>
          <a:prstGeom prst="rect">
            <a:avLst/>
          </a:prstGeom>
          <a:noFill/>
          <a:ln>
            <a:noFill/>
          </a:ln>
        </p:spPr>
        <p:txBody>
          <a:bodyPr spcFirstLastPara="1" wrap="square" lIns="68575" tIns="34275" rIns="68575" bIns="34275" anchor="ctr" anchorCtr="0">
            <a:noAutofit/>
          </a:bodyPr>
          <a:lstStyle>
            <a:lvl1pPr lvl="0" algn="l" rtl="0">
              <a:lnSpc>
                <a:spcPct val="90000"/>
              </a:lnSpc>
              <a:spcBef>
                <a:spcPts val="0"/>
              </a:spcBef>
              <a:spcAft>
                <a:spcPts val="0"/>
              </a:spcAft>
              <a:buClr>
                <a:srgbClr val="FFFFFF"/>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44" name="Google Shape;244;p39"/>
          <p:cNvSpPr txBox="1">
            <a:spLocks noGrp="1"/>
          </p:cNvSpPr>
          <p:nvPr>
            <p:ph type="body" idx="1"/>
          </p:nvPr>
        </p:nvSpPr>
        <p:spPr>
          <a:xfrm rot="5400000">
            <a:off x="3723834" y="-171390"/>
            <a:ext cx="3840600" cy="5486400"/>
          </a:xfrm>
          <a:prstGeom prst="rect">
            <a:avLst/>
          </a:prstGeom>
          <a:noFill/>
          <a:ln>
            <a:noFill/>
          </a:ln>
        </p:spPr>
        <p:txBody>
          <a:bodyPr spcFirstLastPara="1" wrap="square" lIns="68575" tIns="34275" rIns="68575" bIns="34275" anchor="t" anchorCtr="0">
            <a:noAutofit/>
          </a:bodyPr>
          <a:lstStyle>
            <a:lvl1pPr marL="457200" lvl="0" indent="-317500" algn="l" rtl="0">
              <a:lnSpc>
                <a:spcPct val="90000"/>
              </a:lnSpc>
              <a:spcBef>
                <a:spcPts val="900"/>
              </a:spcBef>
              <a:spcAft>
                <a:spcPts val="0"/>
              </a:spcAft>
              <a:buSzPts val="1400"/>
              <a:buChar char="●"/>
              <a:defRPr/>
            </a:lvl1pPr>
            <a:lvl2pPr marL="914400" lvl="1" indent="-317500" algn="l" rtl="0">
              <a:lnSpc>
                <a:spcPct val="90000"/>
              </a:lnSpc>
              <a:spcBef>
                <a:spcPts val="200"/>
              </a:spcBef>
              <a:spcAft>
                <a:spcPts val="0"/>
              </a:spcAft>
              <a:buSzPts val="1400"/>
              <a:buChar char="●"/>
              <a:defRPr/>
            </a:lvl2pPr>
            <a:lvl3pPr marL="1371600" lvl="2" indent="-317500" algn="l" rtl="0">
              <a:lnSpc>
                <a:spcPct val="90000"/>
              </a:lnSpc>
              <a:spcBef>
                <a:spcPts val="200"/>
              </a:spcBef>
              <a:spcAft>
                <a:spcPts val="0"/>
              </a:spcAft>
              <a:buSzPts val="1400"/>
              <a:buChar char="●"/>
              <a:defRPr/>
            </a:lvl3pPr>
            <a:lvl4pPr marL="1828800" lvl="3" indent="-317500" algn="l" rtl="0">
              <a:lnSpc>
                <a:spcPct val="90000"/>
              </a:lnSpc>
              <a:spcBef>
                <a:spcPts val="200"/>
              </a:spcBef>
              <a:spcAft>
                <a:spcPts val="0"/>
              </a:spcAft>
              <a:buSzPts val="1400"/>
              <a:buChar char="●"/>
              <a:defRPr/>
            </a:lvl4pPr>
            <a:lvl5pPr marL="2286000" lvl="4" indent="-317500" algn="l" rtl="0">
              <a:lnSpc>
                <a:spcPct val="90000"/>
              </a:lnSpc>
              <a:spcBef>
                <a:spcPts val="200"/>
              </a:spcBef>
              <a:spcAft>
                <a:spcPts val="0"/>
              </a:spcAft>
              <a:buSzPts val="1400"/>
              <a:buChar char="●"/>
              <a:defRPr/>
            </a:lvl5pPr>
            <a:lvl6pPr marL="2743200" lvl="5" indent="-317500" algn="l" rtl="0">
              <a:lnSpc>
                <a:spcPct val="90000"/>
              </a:lnSpc>
              <a:spcBef>
                <a:spcPts val="200"/>
              </a:spcBef>
              <a:spcAft>
                <a:spcPts val="0"/>
              </a:spcAft>
              <a:buSzPts val="1400"/>
              <a:buChar char="●"/>
              <a:defRPr/>
            </a:lvl6pPr>
            <a:lvl7pPr marL="3200400" lvl="6" indent="-317500" algn="l" rtl="0">
              <a:lnSpc>
                <a:spcPct val="90000"/>
              </a:lnSpc>
              <a:spcBef>
                <a:spcPts val="200"/>
              </a:spcBef>
              <a:spcAft>
                <a:spcPts val="0"/>
              </a:spcAft>
              <a:buSzPts val="1400"/>
              <a:buChar char="●"/>
              <a:defRPr/>
            </a:lvl7pPr>
            <a:lvl8pPr marL="3657600" lvl="7" indent="-317500" algn="l" rtl="0">
              <a:lnSpc>
                <a:spcPct val="90000"/>
              </a:lnSpc>
              <a:spcBef>
                <a:spcPts val="200"/>
              </a:spcBef>
              <a:spcAft>
                <a:spcPts val="0"/>
              </a:spcAft>
              <a:buSzPts val="1400"/>
              <a:buChar char="●"/>
              <a:defRPr/>
            </a:lvl8pPr>
            <a:lvl9pPr marL="4114800" lvl="8" indent="-317500" algn="l" rtl="0">
              <a:lnSpc>
                <a:spcPct val="90000"/>
              </a:lnSpc>
              <a:spcBef>
                <a:spcPts val="200"/>
              </a:spcBef>
              <a:spcAft>
                <a:spcPts val="200"/>
              </a:spcAft>
              <a:buSzPts val="1400"/>
              <a:buChar char="●"/>
              <a:defRPr/>
            </a:lvl9pPr>
          </a:lstStyle>
          <a:p>
            <a:endParaRPr/>
          </a:p>
        </p:txBody>
      </p:sp>
      <p:sp>
        <p:nvSpPr>
          <p:cNvPr id="245" name="Google Shape;245;p39"/>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46" name="Google Shape;246;p39"/>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247" name="Google Shape;247;p39"/>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lvl="0" indent="0" algn="r" rtl="0">
              <a:lnSpc>
                <a:spcPct val="100000"/>
              </a:lnSpc>
              <a:spcBef>
                <a:spcPts val="0"/>
              </a:spcBef>
              <a:spcAft>
                <a:spcPts val="0"/>
              </a:spcAft>
              <a:buNone/>
              <a:defRPr/>
            </a:lvl1pPr>
            <a:lvl2pPr marL="0" lvl="1" indent="0" algn="r" rtl="0">
              <a:lnSpc>
                <a:spcPct val="100000"/>
              </a:lnSpc>
              <a:spcBef>
                <a:spcPts val="0"/>
              </a:spcBef>
              <a:spcAft>
                <a:spcPts val="0"/>
              </a:spcAft>
              <a:buNone/>
              <a:defRPr/>
            </a:lvl2pPr>
            <a:lvl3pPr marL="0" lvl="2" indent="0" algn="r" rtl="0">
              <a:lnSpc>
                <a:spcPct val="100000"/>
              </a:lnSpc>
              <a:spcBef>
                <a:spcPts val="0"/>
              </a:spcBef>
              <a:spcAft>
                <a:spcPts val="0"/>
              </a:spcAft>
              <a:buNone/>
              <a:defRPr/>
            </a:lvl3pPr>
            <a:lvl4pPr marL="0" lvl="3" indent="0" algn="r" rtl="0">
              <a:lnSpc>
                <a:spcPct val="100000"/>
              </a:lnSpc>
              <a:spcBef>
                <a:spcPts val="0"/>
              </a:spcBef>
              <a:spcAft>
                <a:spcPts val="0"/>
              </a:spcAft>
              <a:buNone/>
              <a:defRPr/>
            </a:lvl4pPr>
            <a:lvl5pPr marL="0" lvl="4" indent="0" algn="r" rtl="0">
              <a:lnSpc>
                <a:spcPct val="100000"/>
              </a:lnSpc>
              <a:spcBef>
                <a:spcPts val="0"/>
              </a:spcBef>
              <a:spcAft>
                <a:spcPts val="0"/>
              </a:spcAft>
              <a:buNone/>
              <a:defRPr/>
            </a:lvl5pPr>
            <a:lvl6pPr marL="0" lvl="5" indent="0" algn="r" rtl="0">
              <a:lnSpc>
                <a:spcPct val="100000"/>
              </a:lnSpc>
              <a:spcBef>
                <a:spcPts val="0"/>
              </a:spcBef>
              <a:spcAft>
                <a:spcPts val="0"/>
              </a:spcAft>
              <a:buNone/>
              <a:defRPr/>
            </a:lvl6pPr>
            <a:lvl7pPr marL="0" lvl="6" indent="0" algn="r" rtl="0">
              <a:lnSpc>
                <a:spcPct val="100000"/>
              </a:lnSpc>
              <a:spcBef>
                <a:spcPts val="0"/>
              </a:spcBef>
              <a:spcAft>
                <a:spcPts val="0"/>
              </a:spcAft>
              <a:buNone/>
              <a:defRPr/>
            </a:lvl7pPr>
            <a:lvl8pPr marL="0" lvl="7" indent="0" algn="r" rtl="0">
              <a:lnSpc>
                <a:spcPct val="100000"/>
              </a:lnSpc>
              <a:spcBef>
                <a:spcPts val="0"/>
              </a:spcBef>
              <a:spcAft>
                <a:spcPts val="0"/>
              </a:spcAft>
              <a:buNone/>
              <a:defRPr/>
            </a:lvl8pPr>
            <a:lvl9pPr marL="0" lvl="8" indent="0" algn="r" rtl="0">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pic>
        <p:nvPicPr>
          <p:cNvPr id="248" name="Google Shape;248;p39"/>
          <p:cNvPicPr preferRelativeResize="0"/>
          <p:nvPr/>
        </p:nvPicPr>
        <p:blipFill rotWithShape="1">
          <a:blip r:embed="rId2">
            <a:alphaModFix/>
          </a:blip>
          <a:srcRect/>
          <a:stretch/>
        </p:blipFill>
        <p:spPr>
          <a:xfrm>
            <a:off x="96114" y="0"/>
            <a:ext cx="1367834" cy="551628"/>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Default Slide">
  <p:cSld name="Default Slide">
    <p:spTree>
      <p:nvGrpSpPr>
        <p:cNvPr id="1" name="Shape 249"/>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image" Target="../media/image2.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2.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image" Target="../media/image2.png"/><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2"/>
        <p:cNvGrpSpPr/>
        <p:nvPr/>
      </p:nvGrpSpPr>
      <p:grpSpPr>
        <a:xfrm>
          <a:off x="0" y="0"/>
          <a:ext cx="0" cy="0"/>
          <a:chOff x="0" y="0"/>
          <a:chExt cx="0" cy="0"/>
        </a:xfrm>
      </p:grpSpPr>
      <p:sp>
        <p:nvSpPr>
          <p:cNvPr id="63" name="Google Shape;63;p15"/>
          <p:cNvSpPr/>
          <p:nvPr/>
        </p:nvSpPr>
        <p:spPr>
          <a:xfrm>
            <a:off x="1" y="569214"/>
            <a:ext cx="2582700" cy="39981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FFFF"/>
              </a:solidFill>
              <a:latin typeface="Arial"/>
              <a:ea typeface="Arial"/>
              <a:cs typeface="Arial"/>
              <a:sym typeface="Arial"/>
            </a:endParaRPr>
          </a:p>
        </p:txBody>
      </p:sp>
      <p:sp>
        <p:nvSpPr>
          <p:cNvPr id="64" name="Google Shape;64;p15"/>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marR="0" lvl="0" algn="l" rtl="0">
              <a:lnSpc>
                <a:spcPct val="90000"/>
              </a:lnSpc>
              <a:spcBef>
                <a:spcPts val="0"/>
              </a:spcBef>
              <a:spcAft>
                <a:spcPts val="0"/>
              </a:spcAft>
              <a:buClr>
                <a:srgbClr val="FFFFFF"/>
              </a:buClr>
              <a:buSzPts val="2700"/>
              <a:buFont typeface="Corbel"/>
              <a:buNone/>
              <a:defRPr sz="2700" b="0" i="0" u="none" strike="noStrike" cap="none">
                <a:solidFill>
                  <a:srgbClr val="FFFFFF"/>
                </a:solidFill>
                <a:latin typeface="Corbel"/>
                <a:ea typeface="Corbel"/>
                <a:cs typeface="Corbel"/>
                <a:sym typeface="Corbe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5" name="Google Shape;65;p15"/>
          <p:cNvSpPr/>
          <p:nvPr/>
        </p:nvSpPr>
        <p:spPr>
          <a:xfrm>
            <a:off x="8861898" y="569214"/>
            <a:ext cx="288000" cy="3998100"/>
          </a:xfrm>
          <a:prstGeom prst="rect">
            <a:avLst/>
          </a:prstGeom>
          <a:solidFill>
            <a:srgbClr val="000F46"/>
          </a:solidFill>
          <a:ln>
            <a:noFill/>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66" name="Google Shape;66;p15"/>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marR="0" lvl="0" indent="-323850" algn="l" rtl="0">
              <a:lnSpc>
                <a:spcPct val="90000"/>
              </a:lnSpc>
              <a:spcBef>
                <a:spcPts val="900"/>
              </a:spcBef>
              <a:spcAft>
                <a:spcPts val="0"/>
              </a:spcAft>
              <a:buClr>
                <a:schemeClr val="accent1"/>
              </a:buClr>
              <a:buSzPts val="1500"/>
              <a:buFont typeface="Noto Sans Symbols"/>
              <a:buChar char="●"/>
              <a:defRPr sz="1500" b="0" i="0" u="none" strike="noStrike" cap="none">
                <a:solidFill>
                  <a:srgbClr val="000F46"/>
                </a:solidFill>
                <a:latin typeface="Corbel"/>
                <a:ea typeface="Corbel"/>
                <a:cs typeface="Corbel"/>
                <a:sym typeface="Corbel"/>
              </a:defRPr>
            </a:lvl1pPr>
            <a:lvl2pPr marL="914400" marR="0" lvl="1" indent="-317500" algn="l" rtl="0">
              <a:lnSpc>
                <a:spcPct val="90000"/>
              </a:lnSpc>
              <a:spcBef>
                <a:spcPts val="200"/>
              </a:spcBef>
              <a:spcAft>
                <a:spcPts val="0"/>
              </a:spcAft>
              <a:buClr>
                <a:schemeClr val="accent1"/>
              </a:buClr>
              <a:buSzPts val="1400"/>
              <a:buFont typeface="Noto Sans Symbols"/>
              <a:buChar char="●"/>
              <a:defRPr sz="1400" b="0" i="0" u="none" strike="noStrike" cap="none">
                <a:solidFill>
                  <a:srgbClr val="000F46"/>
                </a:solidFill>
                <a:latin typeface="Corbel"/>
                <a:ea typeface="Corbel"/>
                <a:cs typeface="Corbel"/>
                <a:sym typeface="Corbel"/>
              </a:defRPr>
            </a:lvl2pPr>
            <a:lvl3pPr marL="1371600" marR="0" lvl="2" indent="-304800" algn="l" rtl="0">
              <a:lnSpc>
                <a:spcPct val="90000"/>
              </a:lnSpc>
              <a:spcBef>
                <a:spcPts val="200"/>
              </a:spcBef>
              <a:spcAft>
                <a:spcPts val="0"/>
              </a:spcAft>
              <a:buClr>
                <a:schemeClr val="accent1"/>
              </a:buClr>
              <a:buSzPts val="1200"/>
              <a:buFont typeface="Noto Sans Symbols"/>
              <a:buChar char="●"/>
              <a:defRPr sz="1200" b="0" i="0" u="none" strike="noStrike" cap="none">
                <a:solidFill>
                  <a:srgbClr val="000F46"/>
                </a:solidFill>
                <a:latin typeface="Corbel"/>
                <a:ea typeface="Corbel"/>
                <a:cs typeface="Corbel"/>
                <a:sym typeface="Corbel"/>
              </a:defRPr>
            </a:lvl3pPr>
            <a:lvl4pPr marL="1828800" marR="0" lvl="3"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4pPr>
            <a:lvl5pPr marL="2286000" marR="0" lvl="4"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5pPr>
            <a:lvl6pPr marL="2743200" marR="0" lvl="5"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6pPr>
            <a:lvl7pPr marL="3200400" marR="0" lvl="6"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7pPr>
            <a:lvl8pPr marL="3657600" marR="0" lvl="7"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8pPr>
            <a:lvl9pPr marL="4114800" marR="0" lvl="8" indent="-298450" algn="l" rtl="0">
              <a:lnSpc>
                <a:spcPct val="90000"/>
              </a:lnSpc>
              <a:spcBef>
                <a:spcPts val="200"/>
              </a:spcBef>
              <a:spcAft>
                <a:spcPts val="20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9pPr>
          </a:lstStyle>
          <a:p>
            <a:endParaRPr/>
          </a:p>
        </p:txBody>
      </p:sp>
      <p:sp>
        <p:nvSpPr>
          <p:cNvPr id="67" name="Google Shape;67;p15"/>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68" name="Google Shape;68;p15"/>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69" name="Google Shape;69;p15"/>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1pPr>
            <a:lvl2pPr marL="0" marR="0" lvl="1"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2pPr>
            <a:lvl3pPr marL="0" marR="0" lvl="2"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3pPr>
            <a:lvl4pPr marL="0" marR="0" lvl="3"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4pPr>
            <a:lvl5pPr marL="0" marR="0" lvl="4"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5pPr>
            <a:lvl6pPr marL="0" marR="0" lvl="5"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6pPr>
            <a:lvl7pPr marL="0" marR="0" lvl="6"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7pPr>
            <a:lvl8pPr marL="0" marR="0" lvl="7"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8pPr>
            <a:lvl9pPr marL="0" marR="0" lvl="8" indent="0" algn="r" rtl="0">
              <a:lnSpc>
                <a:spcPct val="100000"/>
              </a:lnSpc>
              <a:spcBef>
                <a:spcPts val="0"/>
              </a:spcBef>
              <a:spcAft>
                <a:spcPts val="0"/>
              </a:spcAft>
              <a:buClr>
                <a:srgbClr val="40BAD2"/>
              </a:buClr>
              <a:buSzPts val="900"/>
              <a:buFont typeface="Arial"/>
              <a:buNone/>
              <a:defRPr sz="900" b="1" i="0" u="none" strike="noStrike" cap="none">
                <a:solidFill>
                  <a:srgbClr val="40BAD2"/>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
              <a:t>‹#›</a:t>
            </a:fld>
            <a:endParaRPr/>
          </a:p>
        </p:txBody>
      </p:sp>
      <p:pic>
        <p:nvPicPr>
          <p:cNvPr id="70" name="Google Shape;70;p15"/>
          <p:cNvPicPr preferRelativeResize="0"/>
          <p:nvPr/>
        </p:nvPicPr>
        <p:blipFill rotWithShape="1">
          <a:blip r:embed="rId12">
            <a:alphaModFix/>
          </a:blip>
          <a:srcRect/>
          <a:stretch/>
        </p:blipFill>
        <p:spPr>
          <a:xfrm>
            <a:off x="20204" y="5030906"/>
            <a:ext cx="9144000" cy="1294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3"/>
        <p:cNvGrpSpPr/>
        <p:nvPr/>
      </p:nvGrpSpPr>
      <p:grpSpPr>
        <a:xfrm>
          <a:off x="0" y="0"/>
          <a:ext cx="0" cy="0"/>
          <a:chOff x="0" y="0"/>
          <a:chExt cx="0" cy="0"/>
        </a:xfrm>
      </p:grpSpPr>
      <p:sp>
        <p:nvSpPr>
          <p:cNvPr id="154" name="Google Shape;154;p27"/>
          <p:cNvSpPr/>
          <p:nvPr/>
        </p:nvSpPr>
        <p:spPr>
          <a:xfrm>
            <a:off x="1983658" y="0"/>
            <a:ext cx="7180500" cy="442200"/>
          </a:xfrm>
          <a:prstGeom prst="rect">
            <a:avLst/>
          </a:prstGeom>
          <a:solidFill>
            <a:srgbClr val="FE7A10"/>
          </a:solid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endParaRPr sz="1100" b="0" i="0" u="none" strike="noStrike" cap="none">
              <a:solidFill>
                <a:schemeClr val="lt1"/>
              </a:solidFill>
              <a:latin typeface="Arial"/>
              <a:ea typeface="Arial"/>
              <a:cs typeface="Arial"/>
              <a:sym typeface="Arial"/>
            </a:endParaRPr>
          </a:p>
        </p:txBody>
      </p:sp>
      <p:sp>
        <p:nvSpPr>
          <p:cNvPr id="155" name="Google Shape;155;p27"/>
          <p:cNvSpPr txBox="1">
            <a:spLocks noGrp="1"/>
          </p:cNvSpPr>
          <p:nvPr>
            <p:ph type="title"/>
          </p:nvPr>
        </p:nvSpPr>
        <p:spPr>
          <a:xfrm>
            <a:off x="189689" y="842878"/>
            <a:ext cx="2210700" cy="3450900"/>
          </a:xfrm>
          <a:prstGeom prst="rect">
            <a:avLst/>
          </a:prstGeom>
          <a:noFill/>
          <a:ln>
            <a:noFill/>
          </a:ln>
        </p:spPr>
        <p:txBody>
          <a:bodyPr spcFirstLastPara="1" wrap="square" lIns="68575" tIns="34275" rIns="68575" bIns="34275" anchor="ctr" anchorCtr="0">
            <a:noAutofit/>
          </a:bodyPr>
          <a:lstStyle>
            <a:lvl1pPr marR="0" lvl="0" algn="l" rtl="0">
              <a:lnSpc>
                <a:spcPct val="90000"/>
              </a:lnSpc>
              <a:spcBef>
                <a:spcPts val="0"/>
              </a:spcBef>
              <a:spcAft>
                <a:spcPts val="0"/>
              </a:spcAft>
              <a:buClr>
                <a:srgbClr val="FFFFFF"/>
              </a:buClr>
              <a:buSzPts val="2700"/>
              <a:buFont typeface="Corbel"/>
              <a:buNone/>
              <a:defRPr sz="2700" b="0" i="0" u="none" strike="noStrike" cap="none">
                <a:solidFill>
                  <a:srgbClr val="FFFFFF"/>
                </a:solidFill>
                <a:latin typeface="Corbel"/>
                <a:ea typeface="Corbel"/>
                <a:cs typeface="Corbel"/>
                <a:sym typeface="Corbel"/>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56" name="Google Shape;156;p27"/>
          <p:cNvSpPr/>
          <p:nvPr/>
        </p:nvSpPr>
        <p:spPr>
          <a:xfrm>
            <a:off x="0" y="1089679"/>
            <a:ext cx="81000" cy="3294000"/>
          </a:xfrm>
          <a:prstGeom prst="rect">
            <a:avLst/>
          </a:prstGeom>
          <a:solidFill>
            <a:srgbClr val="0099FF"/>
          </a:solidFill>
          <a:ln w="10775" cap="flat" cmpd="sng">
            <a:solidFill>
              <a:srgbClr val="0099FF"/>
            </a:solidFill>
            <a:prstDash val="solid"/>
            <a:round/>
            <a:headEnd type="none" w="sm" len="sm"/>
            <a:tailEnd type="none" w="sm" len="sm"/>
          </a:ln>
        </p:spPr>
        <p:txBody>
          <a:bodyPr spcFirstLastPara="1" wrap="square" lIns="68575" tIns="68575" rIns="68575" bIns="68575" anchor="ctr" anchorCtr="0">
            <a:noAutofit/>
          </a:bodyPr>
          <a:lstStyle/>
          <a:p>
            <a:pPr marL="0" lvl="0" indent="0" algn="l" rtl="0">
              <a:spcBef>
                <a:spcPts val="0"/>
              </a:spcBef>
              <a:spcAft>
                <a:spcPts val="0"/>
              </a:spcAft>
              <a:buNone/>
            </a:pPr>
            <a:endParaRPr/>
          </a:p>
        </p:txBody>
      </p:sp>
      <p:sp>
        <p:nvSpPr>
          <p:cNvPr id="157" name="Google Shape;157;p27"/>
          <p:cNvSpPr txBox="1">
            <a:spLocks noGrp="1"/>
          </p:cNvSpPr>
          <p:nvPr>
            <p:ph type="body" idx="1"/>
          </p:nvPr>
        </p:nvSpPr>
        <p:spPr>
          <a:xfrm>
            <a:off x="2901951" y="648081"/>
            <a:ext cx="5486400" cy="3840600"/>
          </a:xfrm>
          <a:prstGeom prst="rect">
            <a:avLst/>
          </a:prstGeom>
          <a:noFill/>
          <a:ln>
            <a:noFill/>
          </a:ln>
        </p:spPr>
        <p:txBody>
          <a:bodyPr spcFirstLastPara="1" wrap="square" lIns="68575" tIns="34275" rIns="68575" bIns="34275" anchor="ctr" anchorCtr="0">
            <a:noAutofit/>
          </a:bodyPr>
          <a:lstStyle>
            <a:lvl1pPr marL="457200" marR="0" lvl="0" indent="-323850" algn="l" rtl="0">
              <a:lnSpc>
                <a:spcPct val="90000"/>
              </a:lnSpc>
              <a:spcBef>
                <a:spcPts val="900"/>
              </a:spcBef>
              <a:spcAft>
                <a:spcPts val="0"/>
              </a:spcAft>
              <a:buClr>
                <a:schemeClr val="accent1"/>
              </a:buClr>
              <a:buSzPts val="1500"/>
              <a:buFont typeface="Noto Sans Symbols"/>
              <a:buChar char="●"/>
              <a:defRPr sz="1500" b="0" i="0" u="none" strike="noStrike" cap="none">
                <a:solidFill>
                  <a:srgbClr val="000F46"/>
                </a:solidFill>
                <a:latin typeface="Corbel"/>
                <a:ea typeface="Corbel"/>
                <a:cs typeface="Corbel"/>
                <a:sym typeface="Corbel"/>
              </a:defRPr>
            </a:lvl1pPr>
            <a:lvl2pPr marL="914400" marR="0" lvl="1" indent="-317500" algn="l" rtl="0">
              <a:lnSpc>
                <a:spcPct val="90000"/>
              </a:lnSpc>
              <a:spcBef>
                <a:spcPts val="200"/>
              </a:spcBef>
              <a:spcAft>
                <a:spcPts val="0"/>
              </a:spcAft>
              <a:buClr>
                <a:schemeClr val="accent1"/>
              </a:buClr>
              <a:buSzPts val="1400"/>
              <a:buFont typeface="Noto Sans Symbols"/>
              <a:buChar char="●"/>
              <a:defRPr sz="1400" b="0" i="0" u="none" strike="noStrike" cap="none">
                <a:solidFill>
                  <a:srgbClr val="000F46"/>
                </a:solidFill>
                <a:latin typeface="Corbel"/>
                <a:ea typeface="Corbel"/>
                <a:cs typeface="Corbel"/>
                <a:sym typeface="Corbel"/>
              </a:defRPr>
            </a:lvl2pPr>
            <a:lvl3pPr marL="1371600" marR="0" lvl="2" indent="-304800" algn="l" rtl="0">
              <a:lnSpc>
                <a:spcPct val="90000"/>
              </a:lnSpc>
              <a:spcBef>
                <a:spcPts val="200"/>
              </a:spcBef>
              <a:spcAft>
                <a:spcPts val="0"/>
              </a:spcAft>
              <a:buClr>
                <a:schemeClr val="accent1"/>
              </a:buClr>
              <a:buSzPts val="1200"/>
              <a:buFont typeface="Noto Sans Symbols"/>
              <a:buChar char="●"/>
              <a:defRPr sz="1200" b="0" i="0" u="none" strike="noStrike" cap="none">
                <a:solidFill>
                  <a:srgbClr val="000F46"/>
                </a:solidFill>
                <a:latin typeface="Corbel"/>
                <a:ea typeface="Corbel"/>
                <a:cs typeface="Corbel"/>
                <a:sym typeface="Corbel"/>
              </a:defRPr>
            </a:lvl3pPr>
            <a:lvl4pPr marL="1828800" marR="0" lvl="3"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4pPr>
            <a:lvl5pPr marL="2286000" marR="0" lvl="4"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000F46"/>
                </a:solidFill>
                <a:latin typeface="Corbel"/>
                <a:ea typeface="Corbel"/>
                <a:cs typeface="Corbel"/>
                <a:sym typeface="Corbel"/>
              </a:defRPr>
            </a:lvl5pPr>
            <a:lvl6pPr marL="2743200" marR="0" lvl="5"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6pPr>
            <a:lvl7pPr marL="3200400" marR="0" lvl="6"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7pPr>
            <a:lvl8pPr marL="3657600" marR="0" lvl="7" indent="-298450" algn="l" rtl="0">
              <a:lnSpc>
                <a:spcPct val="90000"/>
              </a:lnSpc>
              <a:spcBef>
                <a:spcPts val="200"/>
              </a:spcBef>
              <a:spcAft>
                <a:spcPts val="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8pPr>
            <a:lvl9pPr marL="4114800" marR="0" lvl="8" indent="-298450" algn="l" rtl="0">
              <a:lnSpc>
                <a:spcPct val="90000"/>
              </a:lnSpc>
              <a:spcBef>
                <a:spcPts val="200"/>
              </a:spcBef>
              <a:spcAft>
                <a:spcPts val="200"/>
              </a:spcAft>
              <a:buClr>
                <a:schemeClr val="accent1"/>
              </a:buClr>
              <a:buSzPts val="1100"/>
              <a:buFont typeface="Noto Sans Symbols"/>
              <a:buChar char="●"/>
              <a:defRPr sz="1100" b="0" i="0" u="none" strike="noStrike" cap="none">
                <a:solidFill>
                  <a:srgbClr val="595959"/>
                </a:solidFill>
                <a:latin typeface="Corbel"/>
                <a:ea typeface="Corbel"/>
                <a:cs typeface="Corbel"/>
                <a:sym typeface="Corbel"/>
              </a:defRPr>
            </a:lvl9pPr>
          </a:lstStyle>
          <a:p>
            <a:endParaRPr/>
          </a:p>
        </p:txBody>
      </p:sp>
      <p:sp>
        <p:nvSpPr>
          <p:cNvPr id="158" name="Google Shape;158;p27"/>
          <p:cNvSpPr txBox="1">
            <a:spLocks noGrp="1"/>
          </p:cNvSpPr>
          <p:nvPr>
            <p:ph type="dt" idx="10"/>
          </p:nvPr>
        </p:nvSpPr>
        <p:spPr>
          <a:xfrm>
            <a:off x="196849"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159" name="Google Shape;159;p27"/>
          <p:cNvSpPr txBox="1">
            <a:spLocks noGrp="1"/>
          </p:cNvSpPr>
          <p:nvPr>
            <p:ph type="ftr" idx="11"/>
          </p:nvPr>
        </p:nvSpPr>
        <p:spPr>
          <a:xfrm>
            <a:off x="2901951" y="4767263"/>
            <a:ext cx="44337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SzPts val="1100"/>
              <a:buNone/>
              <a:defRPr sz="800" b="0" i="0" u="none" strike="noStrike" cap="none">
                <a:solidFill>
                  <a:srgbClr val="7F7F7F"/>
                </a:solidFill>
                <a:latin typeface="Arial"/>
                <a:ea typeface="Arial"/>
                <a:cs typeface="Arial"/>
                <a:sym typeface="Arial"/>
              </a:defRPr>
            </a:lvl1pPr>
            <a:lvl2pPr marR="0" lvl="1"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100"/>
              <a:buNone/>
              <a:defRPr sz="1100" b="0" i="0" u="none" strike="noStrike" cap="none">
                <a:solidFill>
                  <a:srgbClr val="000000"/>
                </a:solidFill>
                <a:latin typeface="Arial"/>
                <a:ea typeface="Arial"/>
                <a:cs typeface="Arial"/>
                <a:sym typeface="Arial"/>
              </a:defRPr>
            </a:lvl9pPr>
          </a:lstStyle>
          <a:p>
            <a:endParaRPr/>
          </a:p>
        </p:txBody>
      </p:sp>
      <p:sp>
        <p:nvSpPr>
          <p:cNvPr id="160" name="Google Shape;160;p27"/>
          <p:cNvSpPr txBox="1">
            <a:spLocks noGrp="1"/>
          </p:cNvSpPr>
          <p:nvPr>
            <p:ph type="sldNum" idx="12"/>
          </p:nvPr>
        </p:nvSpPr>
        <p:spPr>
          <a:xfrm>
            <a:off x="7975601" y="4767263"/>
            <a:ext cx="11481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1pPr>
            <a:lvl2pPr marL="0" marR="0" lvl="1"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2pPr>
            <a:lvl3pPr marL="0" marR="0" lvl="2"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3pPr>
            <a:lvl4pPr marL="0" marR="0" lvl="3"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4pPr>
            <a:lvl5pPr marL="0" marR="0" lvl="4"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5pPr>
            <a:lvl6pPr marL="0" marR="0" lvl="5"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6pPr>
            <a:lvl7pPr marL="0" marR="0" lvl="6"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7pPr>
            <a:lvl8pPr marL="0" marR="0" lvl="7"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8pPr>
            <a:lvl9pPr marL="0" marR="0" lvl="8" indent="0" algn="r" rtl="0">
              <a:lnSpc>
                <a:spcPct val="100000"/>
              </a:lnSpc>
              <a:spcBef>
                <a:spcPts val="0"/>
              </a:spcBef>
              <a:spcAft>
                <a:spcPts val="0"/>
              </a:spcAft>
              <a:buNone/>
              <a:defRPr sz="900" b="1" i="0" u="none" strike="noStrike" cap="none">
                <a:solidFill>
                  <a:schemeClr val="accen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161" name="Google Shape;161;p27"/>
          <p:cNvPicPr preferRelativeResize="0"/>
          <p:nvPr/>
        </p:nvPicPr>
        <p:blipFill rotWithShape="1">
          <a:blip r:embed="rId15">
            <a:alphaModFix/>
          </a:blip>
          <a:srcRect/>
          <a:stretch/>
        </p:blipFill>
        <p:spPr>
          <a:xfrm>
            <a:off x="20204" y="5030906"/>
            <a:ext cx="9144000" cy="1294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4.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4.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1"/>
          <p:cNvSpPr txBox="1">
            <a:spLocks noGrp="1"/>
          </p:cNvSpPr>
          <p:nvPr>
            <p:ph type="title"/>
          </p:nvPr>
        </p:nvSpPr>
        <p:spPr>
          <a:xfrm>
            <a:off x="2794325" y="2112675"/>
            <a:ext cx="5873700" cy="1311300"/>
          </a:xfrm>
          <a:prstGeom prst="rect">
            <a:avLst/>
          </a:prstGeom>
          <a:noFill/>
          <a:ln>
            <a:noFill/>
          </a:ln>
        </p:spPr>
        <p:txBody>
          <a:bodyPr spcFirstLastPara="1" wrap="square" lIns="68575" tIns="34275" rIns="68575" bIns="34275" anchor="b" anchorCtr="0">
            <a:noAutofit/>
          </a:bodyPr>
          <a:lstStyle/>
          <a:p>
            <a:pPr marL="0" lvl="0" indent="0" algn="ctr" rtl="0">
              <a:lnSpc>
                <a:spcPct val="90000"/>
              </a:lnSpc>
              <a:spcBef>
                <a:spcPts val="0"/>
              </a:spcBef>
              <a:spcAft>
                <a:spcPts val="0"/>
              </a:spcAft>
              <a:buClr>
                <a:srgbClr val="000F46"/>
              </a:buClr>
              <a:buSzPts val="4400"/>
              <a:buFont typeface="Corbel"/>
              <a:buNone/>
            </a:pPr>
            <a:r>
              <a:rPr lang="en" dirty="0"/>
              <a:t>Contact tracing changes – Nikshay Web + App</a:t>
            </a:r>
            <a:endParaRPr dirty="0"/>
          </a:p>
        </p:txBody>
      </p:sp>
      <p:sp>
        <p:nvSpPr>
          <p:cNvPr id="256" name="Google Shape;256;p41"/>
          <p:cNvSpPr txBox="1"/>
          <p:nvPr/>
        </p:nvSpPr>
        <p:spPr>
          <a:xfrm>
            <a:off x="7332250" y="4182950"/>
            <a:ext cx="1514400" cy="61552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latin typeface="Corbel"/>
                <a:ea typeface="Corbel"/>
                <a:cs typeface="Corbel"/>
                <a:sym typeface="Corbel"/>
              </a:rPr>
              <a:t>Training Material</a:t>
            </a:r>
          </a:p>
          <a:p>
            <a:pPr marL="0" lvl="0" indent="0" algn="l" rtl="0">
              <a:spcBef>
                <a:spcPts val="0"/>
              </a:spcBef>
              <a:spcAft>
                <a:spcPts val="0"/>
              </a:spcAft>
              <a:buNone/>
            </a:pPr>
            <a:r>
              <a:rPr lang="en-IN" dirty="0">
                <a:latin typeface="Corbel"/>
                <a:ea typeface="Corbel"/>
                <a:cs typeface="Corbel"/>
                <a:sym typeface="Corbel"/>
              </a:rPr>
              <a:t>V</a:t>
            </a:r>
            <a:r>
              <a:rPr lang="en" dirty="0">
                <a:latin typeface="Corbel"/>
                <a:ea typeface="Corbel"/>
                <a:cs typeface="Corbel"/>
                <a:sym typeface="Corbel"/>
              </a:rPr>
              <a:t> 1.1 - 29.04.2021</a:t>
            </a:r>
            <a:endParaRPr dirty="0">
              <a:latin typeface="Corbel"/>
              <a:ea typeface="Corbel"/>
              <a:cs typeface="Corbel"/>
              <a:sym typeface="Corbe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b="0" i="0" u="none" strike="noStrike" cap="none" dirty="0">
                <a:solidFill>
                  <a:srgbClr val="FFFFFF"/>
                </a:solidFill>
                <a:latin typeface="Corbel"/>
                <a:ea typeface="Corbel"/>
                <a:cs typeface="Corbel"/>
                <a:sym typeface="Corbel"/>
              </a:rPr>
              <a:t>Migrat</a:t>
            </a:r>
            <a:r>
              <a:rPr lang="en" sz="2700" dirty="0">
                <a:solidFill>
                  <a:srgbClr val="FFFFFF"/>
                </a:solidFill>
                <a:latin typeface="Corbel"/>
                <a:ea typeface="Corbel"/>
                <a:cs typeface="Corbel"/>
                <a:sym typeface="Corbel"/>
              </a:rPr>
              <a:t>ions</a:t>
            </a:r>
            <a:endParaRPr sz="2700" b="0" i="0" u="none" strike="noStrike" cap="none" dirty="0">
              <a:solidFill>
                <a:srgbClr val="FFFFFF"/>
              </a:solidFill>
              <a:latin typeface="Corbel"/>
              <a:ea typeface="Corbel"/>
              <a:cs typeface="Corbel"/>
              <a:sym typeface="Corbel"/>
            </a:endParaRPr>
          </a:p>
        </p:txBody>
      </p:sp>
      <p:sp>
        <p:nvSpPr>
          <p:cNvPr id="3" name="Text Placeholder 2">
            <a:extLst>
              <a:ext uri="{FF2B5EF4-FFF2-40B4-BE49-F238E27FC236}">
                <a16:creationId xmlns:a16="http://schemas.microsoft.com/office/drawing/2014/main" id="{AABB5F2A-4BB7-4917-9D52-202605EA271A}"/>
              </a:ext>
            </a:extLst>
          </p:cNvPr>
          <p:cNvSpPr>
            <a:spLocks noGrp="1"/>
          </p:cNvSpPr>
          <p:nvPr>
            <p:ph type="body" idx="1"/>
          </p:nvPr>
        </p:nvSpPr>
        <p:spPr>
          <a:xfrm>
            <a:off x="152477" y="523200"/>
            <a:ext cx="8329800" cy="4357144"/>
          </a:xfrm>
        </p:spPr>
        <p:txBody>
          <a:bodyPr/>
          <a:lstStyle/>
          <a:p>
            <a:pPr fontAlgn="base">
              <a:spcBef>
                <a:spcPts val="0"/>
              </a:spcBef>
            </a:pPr>
            <a:r>
              <a:rPr lang="en-US" sz="1600" b="0" i="0" u="none" strike="noStrike" dirty="0">
                <a:solidFill>
                  <a:srgbClr val="000000"/>
                </a:solidFill>
                <a:effectLst/>
                <a:latin typeface="Arial" panose="020B0604020202020204" pitchFamily="34" charset="0"/>
              </a:rPr>
              <a:t>All the Existing records will be migrated and shown in the new contact tracing module</a:t>
            </a:r>
          </a:p>
          <a:p>
            <a:pPr marL="139700" indent="0" fontAlgn="base">
              <a:spcBef>
                <a:spcPts val="0"/>
              </a:spcBef>
              <a:buNone/>
            </a:pPr>
            <a:endParaRPr lang="en-US" sz="1600" b="0" i="0" u="none" strike="noStrike" dirty="0">
              <a:solidFill>
                <a:srgbClr val="000000"/>
              </a:solidFill>
              <a:effectLst/>
              <a:latin typeface="Arial" panose="020B0604020202020204" pitchFamily="34" charset="0"/>
            </a:endParaRPr>
          </a:p>
          <a:p>
            <a:pPr fontAlgn="base">
              <a:spcBef>
                <a:spcPts val="0"/>
              </a:spcBef>
            </a:pPr>
            <a:r>
              <a:rPr lang="en-US" sz="1600" b="0" i="0" u="none" strike="noStrike" dirty="0">
                <a:solidFill>
                  <a:srgbClr val="000000"/>
                </a:solidFill>
                <a:effectLst/>
                <a:latin typeface="Arial" panose="020B0604020202020204" pitchFamily="34" charset="0"/>
              </a:rPr>
              <a:t>Since there were 2 sections before and just a single section now, post migration the figures will represent the sum of the figures present for both sections</a:t>
            </a:r>
          </a:p>
          <a:p>
            <a:pPr marL="139700" indent="0" fontAlgn="base">
              <a:spcBef>
                <a:spcPts val="0"/>
              </a:spcBef>
              <a:buNone/>
            </a:pPr>
            <a:endParaRPr lang="en-US" sz="1600" b="0" i="0" u="none" strike="noStrike" dirty="0">
              <a:solidFill>
                <a:srgbClr val="000000"/>
              </a:solidFill>
              <a:effectLst/>
              <a:latin typeface="Arial" panose="020B0604020202020204" pitchFamily="34" charset="0"/>
            </a:endParaRPr>
          </a:p>
          <a:p>
            <a:pPr fontAlgn="base">
              <a:spcBef>
                <a:spcPts val="0"/>
              </a:spcBef>
            </a:pPr>
            <a:r>
              <a:rPr lang="en-US" sz="1600" b="0" i="0" u="none" strike="noStrike" dirty="0">
                <a:solidFill>
                  <a:srgbClr val="000000"/>
                </a:solidFill>
                <a:effectLst/>
                <a:latin typeface="Arial" panose="020B0604020202020204" pitchFamily="34" charset="0"/>
              </a:rPr>
              <a:t>For example if before the contact tracing tab had 4 household contacts under 6 and 4 household contacts over 6 then after migration the contact tracing tab for patient will show the consolidated figure of 8 household contacts</a:t>
            </a:r>
          </a:p>
          <a:p>
            <a:r>
              <a:rPr lang="en-US" sz="2000" b="0" i="0" dirty="0">
                <a:solidFill>
                  <a:srgbClr val="3C4043"/>
                </a:solidFill>
                <a:effectLst/>
                <a:latin typeface="Roboto"/>
              </a:rPr>
              <a:t> </a:t>
            </a:r>
            <a:r>
              <a:rPr lang="en-US" sz="1600" b="0" i="0" dirty="0">
                <a:solidFill>
                  <a:schemeClr val="tx1"/>
                </a:solidFill>
                <a:effectLst/>
                <a:latin typeface="+mn-lt"/>
              </a:rPr>
              <a:t>TB treatment information for all age groups would be available in contact tracing module, while for information of </a:t>
            </a:r>
            <a:r>
              <a:rPr lang="en-US" sz="1600" dirty="0">
                <a:solidFill>
                  <a:schemeClr val="dk1"/>
                </a:solidFill>
                <a:latin typeface="+mn-lt"/>
              </a:rPr>
              <a:t>TPT Beneficiary</a:t>
            </a:r>
            <a:r>
              <a:rPr lang="en-US" sz="1600" b="0" i="0" dirty="0">
                <a:solidFill>
                  <a:schemeClr val="tx1"/>
                </a:solidFill>
                <a:effectLst/>
                <a:latin typeface="+mn-lt"/>
              </a:rPr>
              <a:t>, user would have to enter the enrollment and diagnostic details</a:t>
            </a:r>
            <a:endParaRPr lang="en-IN" sz="1600" dirty="0">
              <a:solidFill>
                <a:schemeClr val="tx1"/>
              </a:solidFill>
              <a:latin typeface="+mn-lt"/>
            </a:endParaRPr>
          </a:p>
        </p:txBody>
      </p:sp>
    </p:spTree>
    <p:extLst>
      <p:ext uri="{BB962C8B-B14F-4D97-AF65-F5344CB8AC3E}">
        <p14:creationId xmlns:p14="http://schemas.microsoft.com/office/powerpoint/2010/main" val="46825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2"/>
          <p:cNvSpPr txBox="1">
            <a:spLocks noGrp="1"/>
          </p:cNvSpPr>
          <p:nvPr>
            <p:ph type="body" idx="1"/>
          </p:nvPr>
        </p:nvSpPr>
        <p:spPr>
          <a:xfrm>
            <a:off x="304333" y="1237379"/>
            <a:ext cx="8535333" cy="2930585"/>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800" b="0" i="0" u="none" strike="noStrike" dirty="0">
                <a:solidFill>
                  <a:srgbClr val="000000"/>
                </a:solidFill>
                <a:effectLst/>
                <a:latin typeface="Arial" panose="020B0604020202020204" pitchFamily="34" charset="0"/>
              </a:rPr>
              <a:t>In the latest release we have brought about changes in the functionality of the Contact Tracing module</a:t>
            </a:r>
          </a:p>
          <a:p>
            <a:pPr marL="285750" indent="-285750">
              <a:lnSpc>
                <a:spcPct val="150000"/>
              </a:lnSpc>
              <a:spcBef>
                <a:spcPts val="0"/>
              </a:spcBef>
            </a:pPr>
            <a:r>
              <a:rPr lang="en-US" sz="1800" b="0" i="0" u="none" strike="noStrike" dirty="0">
                <a:solidFill>
                  <a:srgbClr val="000000"/>
                </a:solidFill>
                <a:effectLst/>
                <a:latin typeface="Arial" panose="020B0604020202020204" pitchFamily="34" charset="0"/>
              </a:rPr>
              <a:t>These changes are applicable to both web and app products and will take effect immediately</a:t>
            </a:r>
          </a:p>
          <a:p>
            <a:pPr marL="285750" indent="-285750">
              <a:lnSpc>
                <a:spcPct val="150000"/>
              </a:lnSpc>
              <a:spcBef>
                <a:spcPts val="0"/>
              </a:spcBef>
            </a:pPr>
            <a:r>
              <a:rPr lang="en-US" sz="1800" b="0" i="0" u="none" strike="noStrike" dirty="0">
                <a:solidFill>
                  <a:srgbClr val="000000"/>
                </a:solidFill>
                <a:effectLst/>
                <a:latin typeface="Arial" panose="020B0604020202020204" pitchFamily="34" charset="0"/>
              </a:rPr>
              <a:t>The aim of this material is to document all the changes that have been made in the contact tracing module and also help in understanding the usage of the new Contact Tracing module</a:t>
            </a:r>
            <a:endParaRPr sz="1800" dirty="0">
              <a:solidFill>
                <a:schemeClr val="dk1"/>
              </a:solidFill>
            </a:endParaRPr>
          </a:p>
        </p:txBody>
      </p:sp>
      <p:pic>
        <p:nvPicPr>
          <p:cNvPr id="262" name="Google Shape;262;p42"/>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63" name="Google Shape;263;p42"/>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defTabSz="914400" rtl="0" eaLnBrk="1" fontAlgn="auto" latinLnBrk="0" hangingPunct="1">
              <a:lnSpc>
                <a:spcPct val="90000"/>
              </a:lnSpc>
              <a:spcBef>
                <a:spcPts val="0"/>
              </a:spcBef>
              <a:spcAft>
                <a:spcPts val="0"/>
              </a:spcAft>
              <a:buClr>
                <a:srgbClr val="FFFFFF"/>
              </a:buClr>
              <a:buSzPts val="2700"/>
              <a:buFont typeface="Corbel"/>
              <a:buNone/>
              <a:tabLst/>
              <a:defRPr/>
            </a:pPr>
            <a:r>
              <a:rPr kumimoji="0" lang="en-US" sz="2700" b="0" i="0" u="none" strike="noStrike" kern="0" cap="none" spc="0" normalizeH="0" baseline="0" noProof="0" dirty="0">
                <a:ln>
                  <a:noFill/>
                </a:ln>
                <a:solidFill>
                  <a:srgbClr val="FFFFFF"/>
                </a:solidFill>
                <a:effectLst/>
                <a:uLnTx/>
                <a:uFillTx/>
                <a:latin typeface="Corbel"/>
                <a:ea typeface="Corbel"/>
                <a:cs typeface="Corbel"/>
                <a:sym typeface="Corbel"/>
              </a:rPr>
              <a:t>Introduction and Context</a:t>
            </a:r>
            <a:endParaRPr kumimoji="0" sz="2700" b="0" i="0" u="none" strike="noStrike" kern="0" cap="none" spc="0" normalizeH="0" baseline="0" noProof="0" dirty="0">
              <a:ln>
                <a:noFill/>
              </a:ln>
              <a:solidFill>
                <a:srgbClr val="FFFFFF"/>
              </a:solidFill>
              <a:effectLst/>
              <a:uLnTx/>
              <a:uFillTx/>
              <a:latin typeface="Corbel"/>
              <a:ea typeface="Corbel"/>
              <a:cs typeface="Corbel"/>
              <a:sym typeface="Corbel"/>
            </a:endParaRPr>
          </a:p>
        </p:txBody>
      </p:sp>
    </p:spTree>
    <p:extLst>
      <p:ext uri="{BB962C8B-B14F-4D97-AF65-F5344CB8AC3E}">
        <p14:creationId xmlns:p14="http://schemas.microsoft.com/office/powerpoint/2010/main" val="1508194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43"/>
          <p:cNvSpPr txBox="1">
            <a:spLocks noGrp="1"/>
          </p:cNvSpPr>
          <p:nvPr>
            <p:ph type="body" idx="1"/>
          </p:nvPr>
        </p:nvSpPr>
        <p:spPr>
          <a:xfrm>
            <a:off x="365125" y="656241"/>
            <a:ext cx="8519700" cy="3583197"/>
          </a:xfrm>
          <a:prstGeom prst="rect">
            <a:avLst/>
          </a:prstGeom>
          <a:noFill/>
          <a:ln>
            <a:noFill/>
          </a:ln>
        </p:spPr>
        <p:txBody>
          <a:bodyPr spcFirstLastPara="1" wrap="square" lIns="68575" tIns="34275" rIns="68575" bIns="34275" anchor="t" anchorCtr="0">
            <a:noAutofit/>
          </a:bodyPr>
          <a:lstStyle/>
          <a:p>
            <a:pPr fontAlgn="base">
              <a:spcBef>
                <a:spcPts val="0"/>
              </a:spcBef>
            </a:pPr>
            <a:r>
              <a:rPr lang="en-US" sz="1800" b="0" i="0" u="none" strike="noStrike" dirty="0">
                <a:solidFill>
                  <a:srgbClr val="000000"/>
                </a:solidFill>
                <a:effectLst/>
                <a:latin typeface="Arial" panose="020B0604020202020204" pitchFamily="34" charset="0"/>
              </a:rPr>
              <a:t>We have removed the 2 sections present in the contact tracing module before: “Under 6 years” and “Above 6 years” and replaced it with a single section for all age groups</a:t>
            </a:r>
          </a:p>
          <a:p>
            <a:pPr marL="139700" indent="0" fontAlgn="base">
              <a:spcBef>
                <a:spcPts val="0"/>
              </a:spcBef>
              <a:buNone/>
            </a:pPr>
            <a:endParaRPr lang="en-US" sz="1800" b="0" i="0" u="none" strike="noStrike" dirty="0">
              <a:solidFill>
                <a:srgbClr val="000000"/>
              </a:solidFill>
              <a:effectLst/>
              <a:latin typeface="Arial" panose="020B0604020202020204" pitchFamily="34" charset="0"/>
            </a:endParaRPr>
          </a:p>
          <a:p>
            <a:pPr fontAlgn="base">
              <a:spcBef>
                <a:spcPts val="0"/>
              </a:spcBef>
            </a:pPr>
            <a:r>
              <a:rPr lang="en-US" sz="1800" b="0" i="0" u="none" strike="noStrike" dirty="0">
                <a:solidFill>
                  <a:srgbClr val="000000"/>
                </a:solidFill>
                <a:effectLst/>
                <a:latin typeface="Arial" panose="020B0604020202020204" pitchFamily="34" charset="0"/>
              </a:rPr>
              <a:t>The fields have been kept same as before with the only change being replacing “No.” with “Number”</a:t>
            </a:r>
          </a:p>
          <a:p>
            <a:pPr marL="139700" indent="0" fontAlgn="base">
              <a:spcBef>
                <a:spcPts val="0"/>
              </a:spcBef>
              <a:buNone/>
            </a:pPr>
            <a:endParaRPr lang="en-US" sz="1800" b="0" i="0" u="none" strike="noStrike" dirty="0">
              <a:solidFill>
                <a:srgbClr val="000000"/>
              </a:solidFill>
              <a:effectLst/>
              <a:latin typeface="Arial" panose="020B0604020202020204" pitchFamily="34" charset="0"/>
            </a:endParaRPr>
          </a:p>
          <a:p>
            <a:pPr fontAlgn="base">
              <a:spcBef>
                <a:spcPts val="0"/>
              </a:spcBef>
            </a:pPr>
            <a:r>
              <a:rPr lang="en-US" sz="1800" b="0" i="0" u="none" strike="noStrike" dirty="0">
                <a:solidFill>
                  <a:schemeClr val="tx1"/>
                </a:solidFill>
                <a:effectLst/>
                <a:latin typeface="Arial" panose="020B0604020202020204" pitchFamily="34" charset="0"/>
              </a:rPr>
              <a:t>Provided an option to add and enroll contacts as </a:t>
            </a:r>
            <a:r>
              <a:rPr lang="en-US" sz="1800" dirty="0">
                <a:solidFill>
                  <a:schemeClr val="tx1"/>
                </a:solidFill>
                <a:latin typeface="+mn-lt"/>
              </a:rPr>
              <a:t>Beneficiaries</a:t>
            </a:r>
            <a:r>
              <a:rPr lang="en-US" sz="1800" b="0" i="0" u="none" strike="noStrike" dirty="0">
                <a:solidFill>
                  <a:schemeClr val="tx1"/>
                </a:solidFill>
                <a:effectLst/>
                <a:latin typeface="Arial" panose="020B0604020202020204" pitchFamily="34" charset="0"/>
              </a:rPr>
              <a:t> (Presumptive TB/TPT beneficiaries) in Nikshay</a:t>
            </a:r>
          </a:p>
          <a:p>
            <a:pPr fontAlgn="base">
              <a:spcBef>
                <a:spcPts val="0"/>
              </a:spcBef>
            </a:pPr>
            <a:endParaRPr lang="en-US" sz="1800" b="0" i="0" u="none" strike="noStrike" dirty="0">
              <a:solidFill>
                <a:srgbClr val="000000"/>
              </a:solidFill>
              <a:effectLst/>
              <a:latin typeface="Arial" panose="020B0604020202020204" pitchFamily="34" charset="0"/>
            </a:endParaRPr>
          </a:p>
          <a:p>
            <a:pPr fontAlgn="base">
              <a:spcBef>
                <a:spcPts val="0"/>
              </a:spcBef>
            </a:pPr>
            <a:r>
              <a:rPr lang="en-US" sz="1800" b="0" i="0" u="none" strike="noStrike" dirty="0">
                <a:solidFill>
                  <a:srgbClr val="000000"/>
                </a:solidFill>
                <a:effectLst/>
                <a:latin typeface="Arial" panose="020B0604020202020204" pitchFamily="34" charset="0"/>
              </a:rPr>
              <a:t>Removed the option to add chemoprophylaxis. </a:t>
            </a:r>
            <a:r>
              <a:rPr lang="en-US" sz="1800" b="0" i="0" dirty="0">
                <a:solidFill>
                  <a:schemeClr val="tx1"/>
                </a:solidFill>
                <a:effectLst/>
                <a:latin typeface="+mn-lt"/>
              </a:rPr>
              <a:t>For information of TB Preventive therapy beneficiaries (erstwhile </a:t>
            </a:r>
            <a:r>
              <a:rPr lang="en-US" sz="1800" b="0" i="0" u="none" strike="noStrike" dirty="0">
                <a:solidFill>
                  <a:schemeClr val="tx1"/>
                </a:solidFill>
                <a:effectLst/>
                <a:latin typeface="Arial" panose="020B0604020202020204" pitchFamily="34" charset="0"/>
              </a:rPr>
              <a:t>chemoprophylaxis)</a:t>
            </a:r>
            <a:r>
              <a:rPr lang="en-US" sz="1800" b="0" i="0" dirty="0">
                <a:solidFill>
                  <a:schemeClr val="tx1"/>
                </a:solidFill>
                <a:effectLst/>
                <a:latin typeface="+mn-lt"/>
              </a:rPr>
              <a:t>, user would have to enter the enrollment details</a:t>
            </a:r>
            <a:endParaRPr lang="en-US" sz="1800" b="0" i="0" u="none" strike="noStrike" dirty="0">
              <a:solidFill>
                <a:srgbClr val="000000"/>
              </a:solidFill>
              <a:effectLst/>
              <a:latin typeface="Arial" panose="020B0604020202020204" pitchFamily="34" charset="0"/>
            </a:endParaRPr>
          </a:p>
          <a:p>
            <a:pPr marL="139700" indent="0" fontAlgn="base">
              <a:spcBef>
                <a:spcPts val="0"/>
              </a:spcBef>
              <a:buNone/>
            </a:pPr>
            <a:endParaRPr lang="en-US" sz="1800" b="0" i="0" u="none" strike="noStrike" dirty="0">
              <a:solidFill>
                <a:srgbClr val="000000"/>
              </a:solidFill>
              <a:effectLst/>
              <a:latin typeface="Arial" panose="020B0604020202020204" pitchFamily="34" charset="0"/>
            </a:endParaRPr>
          </a:p>
          <a:p>
            <a:pPr fontAlgn="base">
              <a:spcBef>
                <a:spcPts val="0"/>
              </a:spcBef>
            </a:pPr>
            <a:r>
              <a:rPr lang="en-US" sz="1800" b="0" i="0" dirty="0">
                <a:solidFill>
                  <a:schemeClr val="tx1"/>
                </a:solidFill>
                <a:effectLst/>
                <a:latin typeface="+mn-lt"/>
              </a:rPr>
              <a:t> </a:t>
            </a:r>
            <a:r>
              <a:rPr lang="en-US" sz="1800" dirty="0">
                <a:solidFill>
                  <a:schemeClr val="tx1"/>
                </a:solidFill>
                <a:latin typeface="+mn-lt"/>
              </a:rPr>
              <a:t>The following 2 fields have also been added to capture the contacts on TPT:</a:t>
            </a:r>
          </a:p>
          <a:p>
            <a:pPr lvl="1" fontAlgn="base">
              <a:spcBef>
                <a:spcPts val="0"/>
              </a:spcBef>
            </a:pPr>
            <a:r>
              <a:rPr lang="en-US" sz="1700" b="0" i="0" u="none" strike="noStrike" dirty="0">
                <a:solidFill>
                  <a:schemeClr val="tx1"/>
                </a:solidFill>
                <a:effectLst/>
                <a:latin typeface="+mn-lt"/>
              </a:rPr>
              <a:t>Number Eligible for TPT</a:t>
            </a:r>
          </a:p>
          <a:p>
            <a:pPr lvl="1" fontAlgn="base">
              <a:spcBef>
                <a:spcPts val="0"/>
              </a:spcBef>
            </a:pPr>
            <a:r>
              <a:rPr lang="en-US" sz="1700" dirty="0">
                <a:solidFill>
                  <a:schemeClr val="tx1"/>
                </a:solidFill>
                <a:latin typeface="+mn-lt"/>
              </a:rPr>
              <a:t>Number Provided TPT</a:t>
            </a:r>
            <a:endParaRPr lang="en-US" sz="1700" b="0" i="0" u="none" strike="noStrike" dirty="0">
              <a:solidFill>
                <a:schemeClr val="tx1"/>
              </a:solidFill>
              <a:effectLst/>
              <a:latin typeface="+mn-lt"/>
            </a:endParaRPr>
          </a:p>
          <a:p>
            <a:pPr marL="0" indent="0" algn="just">
              <a:lnSpc>
                <a:spcPct val="200000"/>
              </a:lnSpc>
              <a:spcBef>
                <a:spcPts val="0"/>
              </a:spcBef>
              <a:buNone/>
            </a:pPr>
            <a:endParaRPr sz="1600" dirty="0">
              <a:solidFill>
                <a:schemeClr val="dk1"/>
              </a:solidFill>
            </a:endParaRPr>
          </a:p>
        </p:txBody>
      </p:sp>
      <p:pic>
        <p:nvPicPr>
          <p:cNvPr id="270" name="Google Shape;270;p43"/>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71" name="Google Shape;271;p43"/>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b="0" i="0" u="none" strike="noStrike" cap="none" dirty="0">
                <a:solidFill>
                  <a:srgbClr val="FFFFFF"/>
                </a:solidFill>
                <a:latin typeface="Corbel"/>
                <a:ea typeface="Corbel"/>
                <a:cs typeface="Corbel"/>
                <a:sym typeface="Corbel"/>
              </a:rPr>
              <a:t>What has changed in the new version?</a:t>
            </a:r>
            <a:endParaRPr sz="2700" b="0" i="0" u="none" strike="noStrike" cap="none" dirty="0">
              <a:solidFill>
                <a:srgbClr val="FFFFFF"/>
              </a:solidFill>
              <a:latin typeface="Corbel"/>
              <a:ea typeface="Corbel"/>
              <a:cs typeface="Corbel"/>
              <a:sym typeface="Corbe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256102" y="881383"/>
            <a:ext cx="8782239" cy="71458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600" dirty="0">
                <a:solidFill>
                  <a:schemeClr val="dk1"/>
                </a:solidFill>
                <a:latin typeface="+mn-lt"/>
              </a:rPr>
              <a:t>At the moment the contact tracing tab for any TPT Beneficiary looks like below:</a:t>
            </a: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3" name="Picture 2">
            <a:extLst>
              <a:ext uri="{FF2B5EF4-FFF2-40B4-BE49-F238E27FC236}">
                <a16:creationId xmlns:a16="http://schemas.microsoft.com/office/drawing/2014/main" id="{7C8AF89B-532A-455F-A3CB-3C7CA546E95C}"/>
              </a:ext>
            </a:extLst>
          </p:cNvPr>
          <p:cNvPicPr>
            <a:picLocks noChangeAspect="1"/>
          </p:cNvPicPr>
          <p:nvPr/>
        </p:nvPicPr>
        <p:blipFill>
          <a:blip r:embed="rId4"/>
          <a:stretch>
            <a:fillRect/>
          </a:stretch>
        </p:blipFill>
        <p:spPr>
          <a:xfrm>
            <a:off x="582778" y="1302471"/>
            <a:ext cx="7742515" cy="3643875"/>
          </a:xfrm>
          <a:prstGeom prst="rect">
            <a:avLst/>
          </a:prstGeom>
          <a:solidFill>
            <a:srgbClr val="FFFFFF">
              <a:shade val="85000"/>
            </a:srgbClr>
          </a:solidFill>
          <a:ln w="28575" cap="sq">
            <a:solidFill>
              <a:schemeClr val="tx1"/>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938463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256102" y="638993"/>
            <a:ext cx="8782239" cy="71458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600" b="0" i="0" u="none" strike="noStrike" dirty="0">
                <a:solidFill>
                  <a:srgbClr val="000000"/>
                </a:solidFill>
                <a:effectLst/>
                <a:latin typeface="Arial" panose="020B0604020202020204" pitchFamily="34" charset="0"/>
              </a:rPr>
              <a:t>In order to add details of the contacts, the users will click on the “Edit Details” button present and will land on a form as shown below:</a:t>
            </a:r>
          </a:p>
          <a:p>
            <a:pPr marL="285750" indent="-285750">
              <a:lnSpc>
                <a:spcPct val="150000"/>
              </a:lnSpc>
              <a:spcBef>
                <a:spcPts val="0"/>
              </a:spcBef>
            </a:pPr>
            <a:endParaRPr sz="1600" dirty="0">
              <a:solidFill>
                <a:schemeClr val="dk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3" name="Picture 2">
            <a:extLst>
              <a:ext uri="{FF2B5EF4-FFF2-40B4-BE49-F238E27FC236}">
                <a16:creationId xmlns:a16="http://schemas.microsoft.com/office/drawing/2014/main" id="{41D87800-64E9-49E8-BE4A-EFE55C9D2392}"/>
              </a:ext>
            </a:extLst>
          </p:cNvPr>
          <p:cNvPicPr>
            <a:picLocks noChangeAspect="1"/>
          </p:cNvPicPr>
          <p:nvPr/>
        </p:nvPicPr>
        <p:blipFill>
          <a:blip r:embed="rId4"/>
          <a:stretch>
            <a:fillRect/>
          </a:stretch>
        </p:blipFill>
        <p:spPr>
          <a:xfrm>
            <a:off x="914404" y="1468462"/>
            <a:ext cx="7188958" cy="3490252"/>
          </a:xfrm>
          <a:prstGeom prst="rect">
            <a:avLst/>
          </a:prstGeom>
          <a:ln w="28575">
            <a:solidFill>
              <a:schemeClr val="tx1"/>
            </a:solidFill>
          </a:ln>
        </p:spPr>
      </p:pic>
    </p:spTree>
    <p:extLst>
      <p:ext uri="{BB962C8B-B14F-4D97-AF65-F5344CB8AC3E}">
        <p14:creationId xmlns:p14="http://schemas.microsoft.com/office/powerpoint/2010/main" val="220609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107246" y="668733"/>
            <a:ext cx="8782239" cy="714583"/>
          </a:xfrm>
          <a:prstGeom prst="rect">
            <a:avLst/>
          </a:prstGeom>
          <a:noFill/>
          <a:ln>
            <a:noFill/>
          </a:ln>
        </p:spPr>
        <p:txBody>
          <a:bodyPr spcFirstLastPara="1" wrap="square" lIns="68575" tIns="34275" rIns="68575" bIns="34275" anchor="t" anchorCtr="0">
            <a:noAutofit/>
          </a:bodyPr>
          <a:lstStyle/>
          <a:p>
            <a:pPr fontAlgn="base">
              <a:spcBef>
                <a:spcPts val="0"/>
              </a:spcBef>
            </a:pPr>
            <a:r>
              <a:rPr lang="en-US" sz="1600" b="0" i="0" u="none" strike="noStrike" dirty="0">
                <a:solidFill>
                  <a:schemeClr val="tx1"/>
                </a:solidFill>
                <a:effectLst/>
                <a:latin typeface="Arial" panose="020B0604020202020204" pitchFamily="34" charset="0"/>
              </a:rPr>
              <a:t>Once the user enters the different fields and saves the information he lands on the screen as shown below. </a:t>
            </a:r>
          </a:p>
          <a:p>
            <a:pPr fontAlgn="base">
              <a:spcBef>
                <a:spcPts val="0"/>
              </a:spcBef>
            </a:pPr>
            <a:r>
              <a:rPr lang="en-US" sz="1600" b="0" i="0" u="none" strike="noStrike" dirty="0">
                <a:solidFill>
                  <a:schemeClr val="tx1"/>
                </a:solidFill>
                <a:effectLst/>
                <a:latin typeface="Arial" panose="020B0604020202020204" pitchFamily="34" charset="0"/>
              </a:rPr>
              <a:t>If the number of household contacts is at least 1, then a button appears at the top of the contact tracing tab  </a:t>
            </a:r>
            <a:r>
              <a:rPr lang="en-US" sz="1600" b="1" i="0" u="none" strike="noStrike" dirty="0">
                <a:solidFill>
                  <a:schemeClr val="tx1"/>
                </a:solidFill>
                <a:effectLst/>
                <a:latin typeface="Arial" panose="020B0604020202020204" pitchFamily="34" charset="0"/>
              </a:rPr>
              <a:t>“Add Contact”, </a:t>
            </a:r>
            <a:r>
              <a:rPr lang="en-US" sz="1600" b="0" i="0" u="none" strike="noStrike" dirty="0">
                <a:solidFill>
                  <a:schemeClr val="tx1"/>
                </a:solidFill>
                <a:effectLst/>
                <a:latin typeface="Arial" panose="020B0604020202020204" pitchFamily="34" charset="0"/>
              </a:rPr>
              <a:t>which can be used to add contacts as </a:t>
            </a:r>
            <a:r>
              <a:rPr lang="en-US" sz="1600" dirty="0">
                <a:solidFill>
                  <a:schemeClr val="tx1"/>
                </a:solidFill>
                <a:latin typeface="+mn-lt"/>
              </a:rPr>
              <a:t>Beneficiaries</a:t>
            </a:r>
            <a:r>
              <a:rPr lang="en-US" sz="1600" b="0" i="0" u="none" strike="noStrike" dirty="0">
                <a:solidFill>
                  <a:schemeClr val="tx1"/>
                </a:solidFill>
                <a:effectLst/>
                <a:latin typeface="Arial" panose="020B0604020202020204" pitchFamily="34" charset="0"/>
              </a:rPr>
              <a:t> (Presumptive TB/TPT beneficiaries) in the Nikshay system </a:t>
            </a: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3" name="Picture 2">
            <a:extLst>
              <a:ext uri="{FF2B5EF4-FFF2-40B4-BE49-F238E27FC236}">
                <a16:creationId xmlns:a16="http://schemas.microsoft.com/office/drawing/2014/main" id="{23C6744F-5C64-4E58-A4D6-E23C3B163194}"/>
              </a:ext>
            </a:extLst>
          </p:cNvPr>
          <p:cNvPicPr>
            <a:picLocks noChangeAspect="1"/>
          </p:cNvPicPr>
          <p:nvPr/>
        </p:nvPicPr>
        <p:blipFill>
          <a:blip r:embed="rId4"/>
          <a:stretch>
            <a:fillRect/>
          </a:stretch>
        </p:blipFill>
        <p:spPr>
          <a:xfrm>
            <a:off x="1127048" y="1824233"/>
            <a:ext cx="7230144" cy="3166212"/>
          </a:xfrm>
          <a:prstGeom prst="rect">
            <a:avLst/>
          </a:prstGeom>
          <a:ln w="28575">
            <a:solidFill>
              <a:schemeClr val="tx1"/>
            </a:solidFill>
          </a:ln>
        </p:spPr>
      </p:pic>
    </p:spTree>
    <p:extLst>
      <p:ext uri="{BB962C8B-B14F-4D97-AF65-F5344CB8AC3E}">
        <p14:creationId xmlns:p14="http://schemas.microsoft.com/office/powerpoint/2010/main" val="1824856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107246" y="668733"/>
            <a:ext cx="8782239" cy="71458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600" b="0" i="0" u="none" strike="noStrike" dirty="0">
                <a:solidFill>
                  <a:srgbClr val="000000"/>
                </a:solidFill>
                <a:effectLst/>
                <a:latin typeface="Arial" panose="020B0604020202020204" pitchFamily="34" charset="0"/>
              </a:rPr>
              <a:t>Once the button “Add Contact” is clicked the user is taken to the enrolment form as shown below:</a:t>
            </a:r>
            <a:endParaRPr sz="1600" dirty="0">
              <a:solidFill>
                <a:schemeClr val="dk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4098" name="Picture 2">
            <a:extLst>
              <a:ext uri="{FF2B5EF4-FFF2-40B4-BE49-F238E27FC236}">
                <a16:creationId xmlns:a16="http://schemas.microsoft.com/office/drawing/2014/main" id="{4EC70DE9-AD86-4E87-A313-C8FA935981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6564" y="1383316"/>
            <a:ext cx="6569795" cy="333754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726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4"/>
          <p:cNvSpPr txBox="1">
            <a:spLocks noGrp="1"/>
          </p:cNvSpPr>
          <p:nvPr>
            <p:ph type="body" idx="1"/>
          </p:nvPr>
        </p:nvSpPr>
        <p:spPr>
          <a:xfrm>
            <a:off x="107246" y="485853"/>
            <a:ext cx="8782239" cy="1808653"/>
          </a:xfrm>
          <a:prstGeom prst="rect">
            <a:avLst/>
          </a:prstGeom>
          <a:noFill/>
          <a:ln>
            <a:noFill/>
          </a:ln>
        </p:spPr>
        <p:txBody>
          <a:bodyPr spcFirstLastPara="1" wrap="square" lIns="68575" tIns="34275" rIns="68575" bIns="34275" anchor="t" anchorCtr="0">
            <a:noAutofit/>
          </a:bodyPr>
          <a:lstStyle/>
          <a:p>
            <a:pPr marL="285750" indent="-285750">
              <a:lnSpc>
                <a:spcPct val="150000"/>
              </a:lnSpc>
              <a:spcBef>
                <a:spcPts val="0"/>
              </a:spcBef>
            </a:pPr>
            <a:r>
              <a:rPr lang="en-US" sz="1300" b="0" i="0" u="none" strike="noStrike" dirty="0">
                <a:solidFill>
                  <a:srgbClr val="000000"/>
                </a:solidFill>
                <a:effectLst/>
                <a:latin typeface="Arial" panose="020B0604020202020204" pitchFamily="34" charset="0"/>
              </a:rPr>
              <a:t>This flow is similar to adding a New presumptive TB case in Nikshay except that the option of “Contact of Known TB Patient” is automatically selected for the field “Key Population”</a:t>
            </a:r>
          </a:p>
          <a:p>
            <a:pPr marL="285750" indent="-285750">
              <a:lnSpc>
                <a:spcPct val="150000"/>
              </a:lnSpc>
              <a:spcBef>
                <a:spcPts val="0"/>
              </a:spcBef>
            </a:pPr>
            <a:r>
              <a:rPr lang="en-US" sz="1300" dirty="0">
                <a:solidFill>
                  <a:srgbClr val="000000"/>
                </a:solidFill>
                <a:latin typeface="Arial" panose="020B0604020202020204" pitchFamily="34" charset="0"/>
              </a:rPr>
              <a:t>Apart from this additional options such as </a:t>
            </a:r>
            <a:r>
              <a:rPr lang="en-US" sz="1300" b="0" i="0" u="none" strike="noStrike" dirty="0">
                <a:solidFill>
                  <a:srgbClr val="000000"/>
                </a:solidFill>
                <a:effectLst/>
                <a:latin typeface="Arial" panose="020B0604020202020204" pitchFamily="34" charset="0"/>
              </a:rPr>
              <a:t> “Patient on immunosuppressants”, “Silicosis”, “Anti-TNF treatment”, “Dialysis”,  “Transplantation” have also been added as part of the “Key Population” </a:t>
            </a:r>
            <a:r>
              <a:rPr lang="en-US" sz="1300" dirty="0">
                <a:solidFill>
                  <a:srgbClr val="000000"/>
                </a:solidFill>
                <a:latin typeface="Arial" panose="020B0604020202020204" pitchFamily="34" charset="0"/>
              </a:rPr>
              <a:t>field. Multiple key population can be selected for a patient</a:t>
            </a:r>
          </a:p>
          <a:p>
            <a:pPr marL="285750" indent="-285750">
              <a:lnSpc>
                <a:spcPct val="150000"/>
              </a:lnSpc>
              <a:spcBef>
                <a:spcPts val="0"/>
              </a:spcBef>
            </a:pPr>
            <a:endParaRPr lang="en-US" sz="1300" b="0" i="0" u="none" strike="noStrike" dirty="0">
              <a:solidFill>
                <a:srgbClr val="000000"/>
              </a:solidFill>
              <a:effectLst/>
              <a:latin typeface="Arial" panose="020B0604020202020204" pitchFamily="34" charset="0"/>
            </a:endParaRPr>
          </a:p>
          <a:p>
            <a:pPr marL="285750" indent="-285750">
              <a:lnSpc>
                <a:spcPct val="150000"/>
              </a:lnSpc>
              <a:spcBef>
                <a:spcPts val="0"/>
              </a:spcBef>
            </a:pPr>
            <a:endParaRPr lang="en-US" sz="1300" dirty="0">
              <a:solidFill>
                <a:schemeClr val="dk1"/>
              </a:solidFill>
            </a:endParaRPr>
          </a:p>
        </p:txBody>
      </p:sp>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pic>
        <p:nvPicPr>
          <p:cNvPr id="5122" name="Picture 2">
            <a:extLst>
              <a:ext uri="{FF2B5EF4-FFF2-40B4-BE49-F238E27FC236}">
                <a16:creationId xmlns:a16="http://schemas.microsoft.com/office/drawing/2014/main" id="{B7F86D1E-0A79-47C9-97E1-0ACD57226E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6565" y="1959312"/>
            <a:ext cx="5943600" cy="304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00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pic>
        <p:nvPicPr>
          <p:cNvPr id="280" name="Google Shape;280;p44"/>
          <p:cNvPicPr preferRelativeResize="0"/>
          <p:nvPr/>
        </p:nvPicPr>
        <p:blipFill rotWithShape="1">
          <a:blip r:embed="rId3">
            <a:alphaModFix/>
          </a:blip>
          <a:srcRect/>
          <a:stretch/>
        </p:blipFill>
        <p:spPr>
          <a:xfrm>
            <a:off x="256102" y="0"/>
            <a:ext cx="1381781" cy="557253"/>
          </a:xfrm>
          <a:prstGeom prst="rect">
            <a:avLst/>
          </a:prstGeom>
          <a:noFill/>
          <a:ln>
            <a:noFill/>
          </a:ln>
        </p:spPr>
      </p:pic>
      <p:sp>
        <p:nvSpPr>
          <p:cNvPr id="281" name="Google Shape;281;p44"/>
          <p:cNvSpPr txBox="1"/>
          <p:nvPr/>
        </p:nvSpPr>
        <p:spPr>
          <a:xfrm>
            <a:off x="1955042" y="0"/>
            <a:ext cx="7083300" cy="523200"/>
          </a:xfrm>
          <a:prstGeom prst="rect">
            <a:avLst/>
          </a:prstGeom>
          <a:noFill/>
          <a:ln>
            <a:noFill/>
          </a:ln>
        </p:spPr>
        <p:txBody>
          <a:bodyPr spcFirstLastPara="1" wrap="square" lIns="68575" tIns="34275" rIns="68575" bIns="34275" anchor="ctr" anchorCtr="0">
            <a:noAutofit/>
          </a:bodyPr>
          <a:lstStyle/>
          <a:p>
            <a:pPr marL="0" marR="0" lvl="0" indent="0" algn="l" rtl="0">
              <a:lnSpc>
                <a:spcPct val="90000"/>
              </a:lnSpc>
              <a:spcBef>
                <a:spcPts val="0"/>
              </a:spcBef>
              <a:spcAft>
                <a:spcPts val="0"/>
              </a:spcAft>
              <a:buClr>
                <a:srgbClr val="FFFFFF"/>
              </a:buClr>
              <a:buSzPts val="2700"/>
              <a:buFont typeface="Corbel"/>
              <a:buNone/>
            </a:pPr>
            <a:r>
              <a:rPr lang="en" sz="2700" dirty="0">
                <a:solidFill>
                  <a:srgbClr val="FFFFFF"/>
                </a:solidFill>
                <a:latin typeface="Corbel"/>
                <a:ea typeface="Corbel"/>
                <a:cs typeface="Corbel"/>
                <a:sym typeface="Corbel"/>
              </a:rPr>
              <a:t>Current flow of the Contact tracing module</a:t>
            </a:r>
            <a:endParaRPr sz="2700" b="0" i="0" u="none" strike="noStrike" cap="none" dirty="0">
              <a:solidFill>
                <a:srgbClr val="FFFFFF"/>
              </a:solidFill>
              <a:latin typeface="Corbel"/>
              <a:ea typeface="Corbel"/>
              <a:cs typeface="Corbel"/>
              <a:sym typeface="Corbel"/>
            </a:endParaRPr>
          </a:p>
        </p:txBody>
      </p:sp>
      <p:sp>
        <p:nvSpPr>
          <p:cNvPr id="3" name="Text Placeholder 2">
            <a:extLst>
              <a:ext uri="{FF2B5EF4-FFF2-40B4-BE49-F238E27FC236}">
                <a16:creationId xmlns:a16="http://schemas.microsoft.com/office/drawing/2014/main" id="{AABB5F2A-4BB7-4917-9D52-202605EA271A}"/>
              </a:ext>
            </a:extLst>
          </p:cNvPr>
          <p:cNvSpPr>
            <a:spLocks noGrp="1"/>
          </p:cNvSpPr>
          <p:nvPr>
            <p:ph type="body" idx="1"/>
          </p:nvPr>
        </p:nvSpPr>
        <p:spPr>
          <a:xfrm>
            <a:off x="152477" y="523200"/>
            <a:ext cx="8329800" cy="667340"/>
          </a:xfrm>
        </p:spPr>
        <p:txBody>
          <a:bodyPr/>
          <a:lstStyle/>
          <a:p>
            <a:r>
              <a:rPr lang="en-US" sz="1600" b="0" i="0" u="none" strike="noStrike" dirty="0">
                <a:solidFill>
                  <a:schemeClr val="tx1"/>
                </a:solidFill>
                <a:effectLst/>
                <a:latin typeface="Arial" panose="020B0604020202020204" pitchFamily="34" charset="0"/>
              </a:rPr>
              <a:t>Once the Contact is added as a beneficiary (Presumptive TB / TPT beneficiary) in the system, the contact details can be seen in the contact tracing tab as shown below:</a:t>
            </a:r>
            <a:endParaRPr lang="en-IN" sz="1600" dirty="0">
              <a:solidFill>
                <a:schemeClr val="tx1"/>
              </a:solidFill>
            </a:endParaRPr>
          </a:p>
        </p:txBody>
      </p:sp>
      <p:pic>
        <p:nvPicPr>
          <p:cNvPr id="4" name="Picture 3">
            <a:extLst>
              <a:ext uri="{FF2B5EF4-FFF2-40B4-BE49-F238E27FC236}">
                <a16:creationId xmlns:a16="http://schemas.microsoft.com/office/drawing/2014/main" id="{569E2B02-3079-4060-B064-A561F5107A91}"/>
              </a:ext>
            </a:extLst>
          </p:cNvPr>
          <p:cNvPicPr>
            <a:picLocks noChangeAspect="1"/>
          </p:cNvPicPr>
          <p:nvPr/>
        </p:nvPicPr>
        <p:blipFill>
          <a:blip r:embed="rId4"/>
          <a:stretch>
            <a:fillRect/>
          </a:stretch>
        </p:blipFill>
        <p:spPr>
          <a:xfrm>
            <a:off x="414669" y="1155921"/>
            <a:ext cx="8504090" cy="3820122"/>
          </a:xfrm>
          <a:prstGeom prst="rect">
            <a:avLst/>
          </a:prstGeom>
          <a:ln w="28575">
            <a:solidFill>
              <a:schemeClr val="tx1"/>
            </a:solidFill>
          </a:ln>
        </p:spPr>
      </p:pic>
    </p:spTree>
    <p:extLst>
      <p:ext uri="{BB962C8B-B14F-4D97-AF65-F5344CB8AC3E}">
        <p14:creationId xmlns:p14="http://schemas.microsoft.com/office/powerpoint/2010/main" val="259226904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623</Words>
  <Application>Microsoft Office PowerPoint</Application>
  <PresentationFormat>On-screen Show (16:9)</PresentationFormat>
  <Paragraphs>40</Paragraphs>
  <Slides>10</Slides>
  <Notes>10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Roboto</vt:lpstr>
      <vt:lpstr>Corbel</vt:lpstr>
      <vt:lpstr>Noto Sans Symbols</vt:lpstr>
      <vt:lpstr>Simple Light</vt:lpstr>
      <vt:lpstr>2_Frame</vt:lpstr>
      <vt:lpstr>3_Frame</vt:lpstr>
      <vt:lpstr>Contact tracing changes – Nikshay Web + App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Citizen and Patient App: TB Aarogya Sathi</dc:title>
  <dc:creator>Tonmoy Dutta</dc:creator>
  <cp:lastModifiedBy>Deepak Balasubramanian</cp:lastModifiedBy>
  <cp:revision>27</cp:revision>
  <dcterms:modified xsi:type="dcterms:W3CDTF">2021-04-30T00:20:08Z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-1100789913</vt:i4>
  </property>
  <property fmtid="{D5CDD505-2E9C-101B-9397-08002B2CF9AE}" pid="3" name="_NewReviewCycle">
    <vt:lpwstr/>
  </property>
  <property fmtid="{D5CDD505-2E9C-101B-9397-08002B2CF9AE}" pid="4" name="_EmailSubject">
    <vt:lpwstr>TB Aarogya Sathi - Training Material</vt:lpwstr>
  </property>
  <property fmtid="{D5CDD505-2E9C-101B-9397-08002B2CF9AE}" pid="5" name="_AuthorEmail">
    <vt:lpwstr>tonmoy@everwell.org</vt:lpwstr>
  </property>
  <property fmtid="{D5CDD505-2E9C-101B-9397-08002B2CF9AE}" pid="6" name="_AuthorEmailDisplayName">
    <vt:lpwstr>Tonmoy Dutta</vt:lpwstr>
  </property>
</Properties>
</file>